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22" r:id="rId3"/>
    <p:sldId id="319" r:id="rId4"/>
    <p:sldId id="321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99CCFF"/>
    <a:srgbClr val="FF0000"/>
    <a:srgbClr val="339933"/>
    <a:srgbClr val="FF6600"/>
    <a:srgbClr val="FFFF99"/>
    <a:srgbClr val="006600"/>
    <a:srgbClr val="FFCC66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66" d="100"/>
          <a:sy n="66" d="100"/>
        </p:scale>
        <p:origin x="1020" y="72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26598" y="385102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0" y="304661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8E97F6-3B8E-4653-43DD-35490F78F865}"/>
              </a:ext>
            </a:extLst>
          </p:cNvPr>
          <p:cNvSpPr txBox="1"/>
          <p:nvPr/>
        </p:nvSpPr>
        <p:spPr>
          <a:xfrm>
            <a:off x="1037565" y="4374105"/>
            <a:ext cx="7830870" cy="149274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4406D59-38F6-A977-2A67-7A4D5A4C4BD7}"/>
              </a:ext>
            </a:extLst>
          </p:cNvPr>
          <p:cNvSpPr txBox="1"/>
          <p:nvPr/>
        </p:nvSpPr>
        <p:spPr>
          <a:xfrm>
            <a:off x="1037565" y="1043735"/>
            <a:ext cx="7830870" cy="297511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コートの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お間違いに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A6EA0DA-ADE6-4F92-C7D8-E1C878A3AB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085B932-09DF-9606-7B3F-AC6903BBD486}"/>
              </a:ext>
            </a:extLst>
          </p:cNvPr>
          <p:cNvSpPr txBox="1"/>
          <p:nvPr/>
        </p:nvSpPr>
        <p:spPr>
          <a:xfrm>
            <a:off x="465570" y="704350"/>
            <a:ext cx="8948594" cy="237397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コートのお間違いに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DF72191-CF2D-8565-75A4-B689EBBE52A2}"/>
              </a:ext>
            </a:extLst>
          </p:cNvPr>
          <p:cNvSpPr txBox="1"/>
          <p:nvPr/>
        </p:nvSpPr>
        <p:spPr>
          <a:xfrm>
            <a:off x="3702302" y="3621297"/>
            <a:ext cx="5842481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お帰りの際は、お手持ちのコートがご自身のものか今一度ご確認ください。</a:t>
            </a:r>
            <a:br>
              <a:rPr lang="ja-JP" altLang="en-US" sz="2800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2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似た色や形のコートが多くございますので、取り違えにご注意をお願いいたします。</a:t>
            </a: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5CEE5631-C728-9D35-B1CE-BC5EE8CAF433}"/>
              </a:ext>
            </a:extLst>
          </p:cNvPr>
          <p:cNvGrpSpPr/>
          <p:nvPr/>
        </p:nvGrpSpPr>
        <p:grpSpPr>
          <a:xfrm>
            <a:off x="1143317" y="3566527"/>
            <a:ext cx="1390001" cy="1963365"/>
            <a:chOff x="1474044" y="1606325"/>
            <a:chExt cx="1390001" cy="1963365"/>
          </a:xfrm>
        </p:grpSpPr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8D3DE7A6-577A-A6C4-4FF0-216C7E9FD59D}"/>
                </a:ext>
              </a:extLst>
            </p:cNvPr>
            <p:cNvSpPr/>
            <p:nvPr/>
          </p:nvSpPr>
          <p:spPr bwMode="auto">
            <a:xfrm rot="10800000">
              <a:off x="1967116" y="1955611"/>
              <a:ext cx="362176" cy="396084"/>
            </a:xfrm>
            <a:custGeom>
              <a:avLst/>
              <a:gdLst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670672 w 802383"/>
                <a:gd name="csY5" fmla="*/ 327241 h 355915"/>
                <a:gd name="csX6" fmla="*/ 402159 w 802383"/>
                <a:gd name="csY6" fmla="*/ 291115 h 355915"/>
                <a:gd name="csX7" fmla="*/ 156131 w 802383"/>
                <a:gd name="csY7" fmla="*/ 325832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156131 w 802383"/>
                <a:gd name="csY6" fmla="*/ 325832 h 355915"/>
                <a:gd name="csX7" fmla="*/ 0 w 802383"/>
                <a:gd name="csY7" fmla="*/ 355915 h 355915"/>
                <a:gd name="csX0" fmla="*/ 0 w 802383"/>
                <a:gd name="csY0" fmla="*/ 355915 h 356068"/>
                <a:gd name="csX1" fmla="*/ 67250 w 802383"/>
                <a:gd name="csY1" fmla="*/ 268299 h 356068"/>
                <a:gd name="csX2" fmla="*/ 402159 w 802383"/>
                <a:gd name="csY2" fmla="*/ 0 h 356068"/>
                <a:gd name="csX3" fmla="*/ 746557 w 802383"/>
                <a:gd name="csY3" fmla="*/ 271238 h 356068"/>
                <a:gd name="csX4" fmla="*/ 802383 w 802383"/>
                <a:gd name="csY4" fmla="*/ 352389 h 356068"/>
                <a:gd name="csX5" fmla="*/ 402159 w 802383"/>
                <a:gd name="csY5" fmla="*/ 291115 h 356068"/>
                <a:gd name="csX6" fmla="*/ 0 w 802383"/>
                <a:gd name="csY6" fmla="*/ 355915 h 356068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802383" h="355915">
                  <a:moveTo>
                    <a:pt x="0" y="355915"/>
                  </a:moveTo>
                  <a:lnTo>
                    <a:pt x="67250" y="268299"/>
                  </a:lnTo>
                  <a:cubicBezTo>
                    <a:pt x="142189" y="176254"/>
                    <a:pt x="232945" y="88780"/>
                    <a:pt x="402159" y="0"/>
                  </a:cubicBezTo>
                  <a:cubicBezTo>
                    <a:pt x="591619" y="94005"/>
                    <a:pt x="679844" y="181479"/>
                    <a:pt x="746557" y="271238"/>
                  </a:cubicBezTo>
                  <a:lnTo>
                    <a:pt x="802383" y="352389"/>
                  </a:lnTo>
                  <a:cubicBezTo>
                    <a:pt x="602639" y="332690"/>
                    <a:pt x="497634" y="329617"/>
                    <a:pt x="397282" y="329723"/>
                  </a:cubicBezTo>
                  <a:cubicBezTo>
                    <a:pt x="296930" y="329829"/>
                    <a:pt x="182024" y="335670"/>
                    <a:pt x="0" y="355915"/>
                  </a:cubicBezTo>
                  <a:close/>
                </a:path>
              </a:pathLst>
            </a:custGeom>
            <a:solidFill>
              <a:srgbClr val="FF9933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 dirty="0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FFFB109-C486-513A-8542-8950CED3D2DB}"/>
                </a:ext>
              </a:extLst>
            </p:cNvPr>
            <p:cNvSpPr/>
            <p:nvPr/>
          </p:nvSpPr>
          <p:spPr bwMode="auto">
            <a:xfrm rot="997515">
              <a:off x="1474044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D27A1F3B-F2CE-A818-60EF-2BBEB3273BE0}"/>
                </a:ext>
              </a:extLst>
            </p:cNvPr>
            <p:cNvSpPr/>
            <p:nvPr/>
          </p:nvSpPr>
          <p:spPr bwMode="auto">
            <a:xfrm rot="20700000" flipH="1">
              <a:off x="2565399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7C34972D-B363-C178-CD18-823ADDF094F5}"/>
                </a:ext>
              </a:extLst>
            </p:cNvPr>
            <p:cNvSpPr/>
            <p:nvPr/>
          </p:nvSpPr>
          <p:spPr bwMode="auto">
            <a:xfrm>
              <a:off x="1558971" y="1970234"/>
              <a:ext cx="1201096" cy="1578486"/>
            </a:xfrm>
            <a:custGeom>
              <a:avLst/>
              <a:gdLst>
                <a:gd name="csX0" fmla="*/ 417357 w 1201096"/>
                <a:gd name="csY0" fmla="*/ 0 h 1578486"/>
                <a:gd name="csX1" fmla="*/ 449765 w 1201096"/>
                <a:gd name="csY1" fmla="*/ 95929 h 1578486"/>
                <a:gd name="csX2" fmla="*/ 600549 w 1201096"/>
                <a:gd name="csY2" fmla="*/ 356958 h 1578486"/>
                <a:gd name="csX3" fmla="*/ 742775 w 1201096"/>
                <a:gd name="csY3" fmla="*/ 102177 h 1578486"/>
                <a:gd name="csX4" fmla="*/ 775603 w 1201096"/>
                <a:gd name="csY4" fmla="*/ 10278 h 1578486"/>
                <a:gd name="csX5" fmla="*/ 780574 w 1201096"/>
                <a:gd name="csY5" fmla="*/ 13213 h 1578486"/>
                <a:gd name="csX6" fmla="*/ 1118106 w 1201096"/>
                <a:gd name="csY6" fmla="*/ 424465 h 1578486"/>
                <a:gd name="csX7" fmla="*/ 1201096 w 1201096"/>
                <a:gd name="csY7" fmla="*/ 1475712 h 1578486"/>
                <a:gd name="csX8" fmla="*/ 600548 w 1201096"/>
                <a:gd name="csY8" fmla="*/ 1578461 h 1578486"/>
                <a:gd name="csX9" fmla="*/ 0 w 1201096"/>
                <a:gd name="csY9" fmla="*/ 1475712 h 1578486"/>
                <a:gd name="csX10" fmla="*/ 82990 w 1201096"/>
                <a:gd name="csY10" fmla="*/ 424465 h 1578486"/>
                <a:gd name="csX11" fmla="*/ 409807 w 1201096"/>
                <a:gd name="csY11" fmla="*/ 3836 h 15784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</a:cxnLst>
              <a:rect l="l" t="t" r="r" b="b"/>
              <a:pathLst>
                <a:path w="1201096" h="1578486">
                  <a:moveTo>
                    <a:pt x="417357" y="0"/>
                  </a:moveTo>
                  <a:lnTo>
                    <a:pt x="449765" y="95929"/>
                  </a:lnTo>
                  <a:cubicBezTo>
                    <a:pt x="483545" y="181273"/>
                    <a:pt x="529369" y="267033"/>
                    <a:pt x="600549" y="356958"/>
                  </a:cubicBezTo>
                  <a:cubicBezTo>
                    <a:pt x="664122" y="272031"/>
                    <a:pt x="708044" y="187937"/>
                    <a:pt x="742775" y="102177"/>
                  </a:cubicBezTo>
                  <a:lnTo>
                    <a:pt x="775603" y="10278"/>
                  </a:lnTo>
                  <a:lnTo>
                    <a:pt x="780574" y="13213"/>
                  </a:lnTo>
                  <a:cubicBezTo>
                    <a:pt x="959189" y="113660"/>
                    <a:pt x="1118106" y="210086"/>
                    <a:pt x="1118106" y="424465"/>
                  </a:cubicBezTo>
                  <a:lnTo>
                    <a:pt x="1201096" y="1475712"/>
                  </a:lnTo>
                  <a:cubicBezTo>
                    <a:pt x="1023138" y="1567112"/>
                    <a:pt x="756281" y="1579136"/>
                    <a:pt x="600548" y="1578461"/>
                  </a:cubicBezTo>
                  <a:cubicBezTo>
                    <a:pt x="444815" y="1577786"/>
                    <a:pt x="200183" y="1554412"/>
                    <a:pt x="0" y="1475712"/>
                  </a:cubicBezTo>
                  <a:lnTo>
                    <a:pt x="82990" y="424465"/>
                  </a:lnTo>
                  <a:cubicBezTo>
                    <a:pt x="82990" y="210086"/>
                    <a:pt x="227620" y="101158"/>
                    <a:pt x="409807" y="3836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64BD6EB5-0E64-7D96-ACFD-6AC4D68D808B}"/>
                </a:ext>
              </a:extLst>
            </p:cNvPr>
            <p:cNvSpPr/>
            <p:nvPr/>
          </p:nvSpPr>
          <p:spPr bwMode="auto">
            <a:xfrm>
              <a:off x="1917259" y="1606325"/>
              <a:ext cx="457373" cy="469575"/>
            </a:xfrm>
            <a:custGeom>
              <a:avLst/>
              <a:gdLst>
                <a:gd name="csX0" fmla="*/ 219894 w 457373"/>
                <a:gd name="csY0" fmla="*/ 5 h 469575"/>
                <a:gd name="csX1" fmla="*/ 359852 w 457373"/>
                <a:gd name="csY1" fmla="*/ 136219 h 469575"/>
                <a:gd name="csX2" fmla="*/ 278292 w 457373"/>
                <a:gd name="csY2" fmla="*/ 265176 h 469575"/>
                <a:gd name="csX3" fmla="*/ 266895 w 457373"/>
                <a:gd name="csY3" fmla="*/ 267786 h 469575"/>
                <a:gd name="csX4" fmla="*/ 266895 w 457373"/>
                <a:gd name="csY4" fmla="*/ 332836 h 469575"/>
                <a:gd name="csX5" fmla="*/ 291763 w 457373"/>
                <a:gd name="csY5" fmla="*/ 334440 h 469575"/>
                <a:gd name="csX6" fmla="*/ 444333 w 457373"/>
                <a:gd name="csY6" fmla="*/ 387086 h 469575"/>
                <a:gd name="csX7" fmla="*/ 457373 w 457373"/>
                <a:gd name="csY7" fmla="*/ 397202 h 469575"/>
                <a:gd name="csX8" fmla="*/ 421260 w 457373"/>
                <a:gd name="csY8" fmla="*/ 466923 h 469575"/>
                <a:gd name="csX9" fmla="*/ 397222 w 457373"/>
                <a:gd name="csY9" fmla="*/ 457673 h 469575"/>
                <a:gd name="csX10" fmla="*/ 230944 w 457373"/>
                <a:gd name="csY10" fmla="*/ 434231 h 469575"/>
                <a:gd name="csX11" fmla="*/ 64666 w 457373"/>
                <a:gd name="csY11" fmla="*/ 457673 h 469575"/>
                <a:gd name="csX12" fmla="*/ 33738 w 457373"/>
                <a:gd name="csY12" fmla="*/ 469575 h 469575"/>
                <a:gd name="csX13" fmla="*/ 0 w 457373"/>
                <a:gd name="csY13" fmla="*/ 400703 h 469575"/>
                <a:gd name="csX14" fmla="*/ 17555 w 457373"/>
                <a:gd name="csY14" fmla="*/ 387086 h 469575"/>
                <a:gd name="csX15" fmla="*/ 170126 w 457373"/>
                <a:gd name="csY15" fmla="*/ 334440 h 469575"/>
                <a:gd name="csX16" fmla="*/ 194693 w 457373"/>
                <a:gd name="csY16" fmla="*/ 332855 h 469575"/>
                <a:gd name="csX17" fmla="*/ 194693 w 457373"/>
                <a:gd name="csY17" fmla="*/ 244337 h 469575"/>
                <a:gd name="csX18" fmla="*/ 205267 w 457373"/>
                <a:gd name="csY18" fmla="*/ 218810 h 469575"/>
                <a:gd name="csX19" fmla="*/ 223119 w 457373"/>
                <a:gd name="csY19" fmla="*/ 211415 h 469575"/>
                <a:gd name="csX20" fmla="*/ 223042 w 457373"/>
                <a:gd name="csY20" fmla="*/ 208576 h 469575"/>
                <a:gd name="csX21" fmla="*/ 291013 w 457373"/>
                <a:gd name="csY21" fmla="*/ 137462 h 469575"/>
                <a:gd name="csX22" fmla="*/ 220516 w 457373"/>
                <a:gd name="csY22" fmla="*/ 68851 h 469575"/>
                <a:gd name="csX23" fmla="*/ 151271 w 457373"/>
                <a:gd name="csY23" fmla="*/ 138725 h 469575"/>
                <a:gd name="csX24" fmla="*/ 151011 w 457373"/>
                <a:gd name="csY24" fmla="*/ 138725 h 469575"/>
                <a:gd name="csX25" fmla="*/ 141220 w 457373"/>
                <a:gd name="csY25" fmla="*/ 162363 h 469575"/>
                <a:gd name="csX26" fmla="*/ 116822 w 457373"/>
                <a:gd name="csY26" fmla="*/ 172469 h 469575"/>
                <a:gd name="csX27" fmla="*/ 92424 w 457373"/>
                <a:gd name="csY27" fmla="*/ 162363 h 469575"/>
                <a:gd name="csX28" fmla="*/ 82633 w 457373"/>
                <a:gd name="csY28" fmla="*/ 138726 h 469575"/>
                <a:gd name="csX29" fmla="*/ 82421 w 457373"/>
                <a:gd name="csY29" fmla="*/ 138726 h 469575"/>
                <a:gd name="csX30" fmla="*/ 82490 w 457373"/>
                <a:gd name="csY30" fmla="*/ 138381 h 469575"/>
                <a:gd name="csX31" fmla="*/ 82318 w 457373"/>
                <a:gd name="csY31" fmla="*/ 137965 h 469575"/>
                <a:gd name="csX32" fmla="*/ 82814 w 457373"/>
                <a:gd name="csY32" fmla="*/ 136768 h 469575"/>
                <a:gd name="csX33" fmla="*/ 93196 w 457373"/>
                <a:gd name="csY33" fmla="*/ 85031 h 469575"/>
                <a:gd name="csX34" fmla="*/ 219894 w 457373"/>
                <a:gd name="csY34" fmla="*/ 5 h 46957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</a:cxnLst>
              <a:rect l="l" t="t" r="r" b="b"/>
              <a:pathLst>
                <a:path w="457373" h="469575">
                  <a:moveTo>
                    <a:pt x="219894" y="5"/>
                  </a:moveTo>
                  <a:cubicBezTo>
                    <a:pt x="296018" y="-683"/>
                    <a:pt x="358476" y="60103"/>
                    <a:pt x="359852" y="136219"/>
                  </a:cubicBezTo>
                  <a:cubicBezTo>
                    <a:pt x="360884" y="193305"/>
                    <a:pt x="327269" y="243017"/>
                    <a:pt x="278292" y="265176"/>
                  </a:cubicBezTo>
                  <a:lnTo>
                    <a:pt x="266895" y="267786"/>
                  </a:lnTo>
                  <a:lnTo>
                    <a:pt x="266895" y="332836"/>
                  </a:lnTo>
                  <a:lnTo>
                    <a:pt x="291763" y="334440"/>
                  </a:lnTo>
                  <a:cubicBezTo>
                    <a:pt x="350697" y="342158"/>
                    <a:pt x="403375" y="360872"/>
                    <a:pt x="444333" y="387086"/>
                  </a:cubicBezTo>
                  <a:lnTo>
                    <a:pt x="457373" y="397202"/>
                  </a:lnTo>
                  <a:lnTo>
                    <a:pt x="421260" y="466923"/>
                  </a:lnTo>
                  <a:lnTo>
                    <a:pt x="397222" y="457673"/>
                  </a:lnTo>
                  <a:cubicBezTo>
                    <a:pt x="345705" y="442406"/>
                    <a:pt x="289059" y="434231"/>
                    <a:pt x="230944" y="434231"/>
                  </a:cubicBezTo>
                  <a:cubicBezTo>
                    <a:pt x="172829" y="434231"/>
                    <a:pt x="116182" y="442406"/>
                    <a:pt x="64666" y="457673"/>
                  </a:cubicBezTo>
                  <a:lnTo>
                    <a:pt x="33738" y="469575"/>
                  </a:lnTo>
                  <a:lnTo>
                    <a:pt x="0" y="400703"/>
                  </a:lnTo>
                  <a:lnTo>
                    <a:pt x="17555" y="387086"/>
                  </a:lnTo>
                  <a:cubicBezTo>
                    <a:pt x="58513" y="360872"/>
                    <a:pt x="111191" y="342158"/>
                    <a:pt x="170126" y="334440"/>
                  </a:cubicBezTo>
                  <a:lnTo>
                    <a:pt x="194693" y="332855"/>
                  </a:lnTo>
                  <a:lnTo>
                    <a:pt x="194693" y="244337"/>
                  </a:lnTo>
                  <a:cubicBezTo>
                    <a:pt x="194693" y="234368"/>
                    <a:pt x="198734" y="225343"/>
                    <a:pt x="205267" y="218810"/>
                  </a:cubicBezTo>
                  <a:lnTo>
                    <a:pt x="223119" y="211415"/>
                  </a:lnTo>
                  <a:lnTo>
                    <a:pt x="223042" y="208576"/>
                  </a:lnTo>
                  <a:cubicBezTo>
                    <a:pt x="261373" y="207536"/>
                    <a:pt x="291706" y="175801"/>
                    <a:pt x="291013" y="137462"/>
                  </a:cubicBezTo>
                  <a:cubicBezTo>
                    <a:pt x="290320" y="99123"/>
                    <a:pt x="258860" y="68504"/>
                    <a:pt x="220516" y="68851"/>
                  </a:cubicBezTo>
                  <a:cubicBezTo>
                    <a:pt x="182172" y="69198"/>
                    <a:pt x="151271" y="100380"/>
                    <a:pt x="151271" y="138725"/>
                  </a:cubicBezTo>
                  <a:lnTo>
                    <a:pt x="151011" y="138725"/>
                  </a:lnTo>
                  <a:lnTo>
                    <a:pt x="141220" y="162363"/>
                  </a:lnTo>
                  <a:cubicBezTo>
                    <a:pt x="134976" y="168607"/>
                    <a:pt x="126350" y="172469"/>
                    <a:pt x="116822" y="172469"/>
                  </a:cubicBezTo>
                  <a:cubicBezTo>
                    <a:pt x="107294" y="172469"/>
                    <a:pt x="98668" y="168607"/>
                    <a:pt x="92424" y="162363"/>
                  </a:cubicBezTo>
                  <a:lnTo>
                    <a:pt x="82633" y="138726"/>
                  </a:lnTo>
                  <a:lnTo>
                    <a:pt x="82421" y="138726"/>
                  </a:lnTo>
                  <a:lnTo>
                    <a:pt x="82490" y="138381"/>
                  </a:lnTo>
                  <a:lnTo>
                    <a:pt x="82318" y="137965"/>
                  </a:lnTo>
                  <a:lnTo>
                    <a:pt x="82814" y="136768"/>
                  </a:lnTo>
                  <a:lnTo>
                    <a:pt x="93196" y="85031"/>
                  </a:lnTo>
                  <a:cubicBezTo>
                    <a:pt x="114019" y="35472"/>
                    <a:pt x="162801" y="521"/>
                    <a:pt x="219894" y="5"/>
                  </a:cubicBezTo>
                  <a:close/>
                </a:path>
              </a:pathLst>
            </a:cu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1B1D25B-8114-75C3-3682-23F98E3B171A}"/>
                </a:ext>
              </a:extLst>
            </p:cNvPr>
            <p:cNvSpPr/>
            <p:nvPr/>
          </p:nvSpPr>
          <p:spPr bwMode="auto">
            <a:xfrm>
              <a:off x="1937665" y="1988840"/>
              <a:ext cx="822403" cy="1580850"/>
            </a:xfrm>
            <a:custGeom>
              <a:avLst/>
              <a:gdLst>
                <a:gd name="csX0" fmla="*/ 444314 w 822403"/>
                <a:gd name="csY0" fmla="*/ 0 h 1580850"/>
                <a:gd name="csX1" fmla="*/ 529974 w 822403"/>
                <a:gd name="csY1" fmla="*/ 52508 h 1580850"/>
                <a:gd name="csX2" fmla="*/ 739413 w 822403"/>
                <a:gd name="csY2" fmla="*/ 396167 h 1580850"/>
                <a:gd name="csX3" fmla="*/ 822403 w 822403"/>
                <a:gd name="csY3" fmla="*/ 1475345 h 1580850"/>
                <a:gd name="csX4" fmla="*/ 221855 w 822403"/>
                <a:gd name="csY4" fmla="*/ 1580824 h 1580850"/>
                <a:gd name="csX5" fmla="*/ 90470 w 822403"/>
                <a:gd name="csY5" fmla="*/ 1575411 h 1580850"/>
                <a:gd name="csX6" fmla="*/ 0 w 822403"/>
                <a:gd name="csY6" fmla="*/ 1565135 h 1580850"/>
                <a:gd name="csX7" fmla="*/ 8247 w 822403"/>
                <a:gd name="csY7" fmla="*/ 641462 h 1580850"/>
                <a:gd name="csX8" fmla="*/ 308285 w 822403"/>
                <a:gd name="csY8" fmla="*/ 360475 h 158085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822403" h="1580850">
                  <a:moveTo>
                    <a:pt x="444314" y="0"/>
                  </a:moveTo>
                  <a:lnTo>
                    <a:pt x="529974" y="52508"/>
                  </a:lnTo>
                  <a:cubicBezTo>
                    <a:pt x="650022" y="134167"/>
                    <a:pt x="739413" y="231111"/>
                    <a:pt x="739413" y="396167"/>
                  </a:cubicBezTo>
                  <a:lnTo>
                    <a:pt x="822403" y="1475345"/>
                  </a:lnTo>
                  <a:cubicBezTo>
                    <a:pt x="644445" y="1569173"/>
                    <a:pt x="377588" y="1581516"/>
                    <a:pt x="221855" y="1580824"/>
                  </a:cubicBezTo>
                  <a:cubicBezTo>
                    <a:pt x="182922" y="1580650"/>
                    <a:pt x="138432" y="1579021"/>
                    <a:pt x="90470" y="1575411"/>
                  </a:cubicBezTo>
                  <a:lnTo>
                    <a:pt x="0" y="1565135"/>
                  </a:lnTo>
                  <a:lnTo>
                    <a:pt x="8247" y="641462"/>
                  </a:lnTo>
                  <a:lnTo>
                    <a:pt x="308285" y="360475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B0F15199-56C8-1A7E-1EF6-55D2277B1191}"/>
                </a:ext>
              </a:extLst>
            </p:cNvPr>
            <p:cNvSpPr/>
            <p:nvPr/>
          </p:nvSpPr>
          <p:spPr bwMode="auto">
            <a:xfrm>
              <a:off x="1804535" y="1949265"/>
              <a:ext cx="375099" cy="543537"/>
            </a:xfrm>
            <a:custGeom>
              <a:avLst/>
              <a:gdLst>
                <a:gd name="csX0" fmla="*/ 179161 w 375099"/>
                <a:gd name="csY0" fmla="*/ 0 h 543537"/>
                <a:gd name="csX1" fmla="*/ 186595 w 375099"/>
                <a:gd name="csY1" fmla="*/ 21871 h 543537"/>
                <a:gd name="csX2" fmla="*/ 315157 w 375099"/>
                <a:gd name="csY2" fmla="*/ 324297 h 543537"/>
                <a:gd name="csX3" fmla="*/ 375099 w 375099"/>
                <a:gd name="csY3" fmla="*/ 434206 h 543537"/>
                <a:gd name="csX4" fmla="*/ 351281 w 375099"/>
                <a:gd name="csY4" fmla="*/ 486222 h 543537"/>
                <a:gd name="csX5" fmla="*/ 320023 w 375099"/>
                <a:gd name="csY5" fmla="*/ 543537 h 543537"/>
                <a:gd name="csX6" fmla="*/ 294594 w 375099"/>
                <a:gd name="csY6" fmla="*/ 526418 h 543537"/>
                <a:gd name="csX7" fmla="*/ 89630 w 375099"/>
                <a:gd name="csY7" fmla="*/ 355750 h 543537"/>
                <a:gd name="csX8" fmla="*/ 72858 w 375099"/>
                <a:gd name="csY8" fmla="*/ 337930 h 543537"/>
                <a:gd name="csX9" fmla="*/ 87735 w 375099"/>
                <a:gd name="csY9" fmla="*/ 326568 h 543537"/>
                <a:gd name="csX10" fmla="*/ 159721 w 375099"/>
                <a:gd name="csY10" fmla="*/ 261419 h 543537"/>
                <a:gd name="csX11" fmla="*/ 3539 w 375099"/>
                <a:gd name="csY11" fmla="*/ 261419 h 543537"/>
                <a:gd name="csX12" fmla="*/ 0 w 375099"/>
                <a:gd name="csY12" fmla="*/ 257001 h 543537"/>
                <a:gd name="csX13" fmla="*/ 5922 w 375099"/>
                <a:gd name="csY13" fmla="*/ 188827 h 543537"/>
                <a:gd name="csX14" fmla="*/ 24797 w 375099"/>
                <a:gd name="csY14" fmla="*/ 121981 h 543537"/>
                <a:gd name="csX15" fmla="*/ 51199 w 375099"/>
                <a:gd name="csY15" fmla="*/ 69784 h 543537"/>
                <a:gd name="csX16" fmla="*/ 179161 w 375099"/>
                <a:gd name="csY16" fmla="*/ 0 h 5435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</a:cxnLst>
              <a:rect l="l" t="t" r="r" b="b"/>
              <a:pathLst>
                <a:path w="375099" h="543537">
                  <a:moveTo>
                    <a:pt x="179161" y="0"/>
                  </a:moveTo>
                  <a:lnTo>
                    <a:pt x="186595" y="21871"/>
                  </a:lnTo>
                  <a:cubicBezTo>
                    <a:pt x="223803" y="123171"/>
                    <a:pt x="265010" y="223611"/>
                    <a:pt x="315157" y="324297"/>
                  </a:cubicBezTo>
                  <a:lnTo>
                    <a:pt x="375099" y="434206"/>
                  </a:lnTo>
                  <a:lnTo>
                    <a:pt x="351281" y="486222"/>
                  </a:lnTo>
                  <a:lnTo>
                    <a:pt x="320023" y="543537"/>
                  </a:lnTo>
                  <a:lnTo>
                    <a:pt x="294594" y="526418"/>
                  </a:lnTo>
                  <a:cubicBezTo>
                    <a:pt x="213596" y="468897"/>
                    <a:pt x="146722" y="412183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lnTo>
                    <a:pt x="179161" y="0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DBA50B61-216B-F8C7-CA2E-F1206F60F38F}"/>
                </a:ext>
              </a:extLst>
            </p:cNvPr>
            <p:cNvSpPr/>
            <p:nvPr/>
          </p:nvSpPr>
          <p:spPr bwMode="auto">
            <a:xfrm flipH="1">
              <a:off x="1956934" y="1949265"/>
              <a:ext cx="533088" cy="674039"/>
            </a:xfrm>
            <a:custGeom>
              <a:avLst/>
              <a:gdLst>
                <a:gd name="csX0" fmla="*/ 179161 w 533088"/>
                <a:gd name="csY0" fmla="*/ 0 h 674039"/>
                <a:gd name="csX1" fmla="*/ 186595 w 533088"/>
                <a:gd name="csY1" fmla="*/ 21871 h 674039"/>
                <a:gd name="csX2" fmla="*/ 497359 w 533088"/>
                <a:gd name="csY2" fmla="*/ 628198 h 674039"/>
                <a:gd name="csX3" fmla="*/ 533088 w 533088"/>
                <a:gd name="csY3" fmla="*/ 674039 h 674039"/>
                <a:gd name="csX4" fmla="*/ 380461 w 533088"/>
                <a:gd name="csY4" fmla="*/ 584227 h 674039"/>
                <a:gd name="csX5" fmla="*/ 89630 w 533088"/>
                <a:gd name="csY5" fmla="*/ 355750 h 674039"/>
                <a:gd name="csX6" fmla="*/ 72858 w 533088"/>
                <a:gd name="csY6" fmla="*/ 337930 h 674039"/>
                <a:gd name="csX7" fmla="*/ 87735 w 533088"/>
                <a:gd name="csY7" fmla="*/ 326568 h 674039"/>
                <a:gd name="csX8" fmla="*/ 159721 w 533088"/>
                <a:gd name="csY8" fmla="*/ 261419 h 674039"/>
                <a:gd name="csX9" fmla="*/ 3539 w 533088"/>
                <a:gd name="csY9" fmla="*/ 261419 h 674039"/>
                <a:gd name="csX10" fmla="*/ 0 w 533088"/>
                <a:gd name="csY10" fmla="*/ 257001 h 674039"/>
                <a:gd name="csX11" fmla="*/ 5922 w 533088"/>
                <a:gd name="csY11" fmla="*/ 188827 h 674039"/>
                <a:gd name="csX12" fmla="*/ 24797 w 533088"/>
                <a:gd name="csY12" fmla="*/ 121981 h 674039"/>
                <a:gd name="csX13" fmla="*/ 51199 w 533088"/>
                <a:gd name="csY13" fmla="*/ 69784 h 67403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</a:cxnLst>
              <a:rect l="l" t="t" r="r" b="b"/>
              <a:pathLst>
                <a:path w="533088" h="674039">
                  <a:moveTo>
                    <a:pt x="179161" y="0"/>
                  </a:moveTo>
                  <a:lnTo>
                    <a:pt x="186595" y="21871"/>
                  </a:lnTo>
                  <a:cubicBezTo>
                    <a:pt x="261011" y="224471"/>
                    <a:pt x="351424" y="423632"/>
                    <a:pt x="497359" y="628198"/>
                  </a:cubicBezTo>
                  <a:lnTo>
                    <a:pt x="533088" y="674039"/>
                  </a:lnTo>
                  <a:lnTo>
                    <a:pt x="380461" y="584227"/>
                  </a:lnTo>
                  <a:cubicBezTo>
                    <a:pt x="259266" y="506737"/>
                    <a:pt x="165753" y="430994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AB0E6683-4AB4-7B6E-0F2C-5BE679C3C38B}"/>
                </a:ext>
              </a:extLst>
            </p:cNvPr>
            <p:cNvSpPr/>
            <p:nvPr/>
          </p:nvSpPr>
          <p:spPr bwMode="auto">
            <a:xfrm>
              <a:off x="2020252" y="2713388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7" name="楕円 16">
              <a:extLst>
                <a:ext uri="{FF2B5EF4-FFF2-40B4-BE49-F238E27FC236}">
                  <a16:creationId xmlns:a16="http://schemas.microsoft.com/office/drawing/2014/main" id="{74CE6028-BC25-7A9C-6F1D-9841FC4A7C5B}"/>
                </a:ext>
              </a:extLst>
            </p:cNvPr>
            <p:cNvSpPr/>
            <p:nvPr/>
          </p:nvSpPr>
          <p:spPr bwMode="auto">
            <a:xfrm>
              <a:off x="2020252" y="299992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3166D182-157C-AD3F-8774-B8A9EC61D184}"/>
                </a:ext>
              </a:extLst>
            </p:cNvPr>
            <p:cNvSpPr/>
            <p:nvPr/>
          </p:nvSpPr>
          <p:spPr bwMode="auto">
            <a:xfrm>
              <a:off x="2020252" y="331713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3E4921C4-1F04-F440-969C-D34EF3EC4310}"/>
              </a:ext>
            </a:extLst>
          </p:cNvPr>
          <p:cNvGrpSpPr/>
          <p:nvPr/>
        </p:nvGrpSpPr>
        <p:grpSpPr>
          <a:xfrm>
            <a:off x="2110806" y="4304902"/>
            <a:ext cx="1287151" cy="1969343"/>
            <a:chOff x="7564778" y="3485354"/>
            <a:chExt cx="1287151" cy="1969343"/>
          </a:xfrm>
        </p:grpSpPr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47F7D1DE-B82A-972B-C162-50999F333563}"/>
                </a:ext>
              </a:extLst>
            </p:cNvPr>
            <p:cNvGrpSpPr/>
            <p:nvPr/>
          </p:nvGrpSpPr>
          <p:grpSpPr>
            <a:xfrm>
              <a:off x="7654547" y="3724767"/>
              <a:ext cx="1197382" cy="1729930"/>
              <a:chOff x="-821922" y="2055685"/>
              <a:chExt cx="1197382" cy="1729930"/>
            </a:xfrm>
          </p:grpSpPr>
          <p:sp>
            <p:nvSpPr>
              <p:cNvPr id="130" name="四角形: 上の 2 つの角を丸める 172">
                <a:extLst>
                  <a:ext uri="{FF2B5EF4-FFF2-40B4-BE49-F238E27FC236}">
                    <a16:creationId xmlns:a16="http://schemas.microsoft.com/office/drawing/2014/main" id="{460950F5-01B1-E20A-270F-6E71C308E998}"/>
                  </a:ext>
                </a:extLst>
              </p:cNvPr>
              <p:cNvSpPr/>
              <p:nvPr/>
            </p:nvSpPr>
            <p:spPr bwMode="auto">
              <a:xfrm>
                <a:off x="-619936" y="2984500"/>
                <a:ext cx="789470" cy="801115"/>
              </a:xfrm>
              <a:custGeom>
                <a:avLst/>
                <a:gdLst>
                  <a:gd name="csX0" fmla="*/ 231915 w 789470"/>
                  <a:gd name="csY0" fmla="*/ 0 h 801115"/>
                  <a:gd name="csX1" fmla="*/ 557555 w 789470"/>
                  <a:gd name="csY1" fmla="*/ 0 h 801115"/>
                  <a:gd name="csX2" fmla="*/ 789470 w 789470"/>
                  <a:gd name="csY2" fmla="*/ 231915 h 801115"/>
                  <a:gd name="csX3" fmla="*/ 789470 w 789470"/>
                  <a:gd name="csY3" fmla="*/ 801115 h 801115"/>
                  <a:gd name="csX4" fmla="*/ 789470 w 789470"/>
                  <a:gd name="csY4" fmla="*/ 801115 h 801115"/>
                  <a:gd name="csX5" fmla="*/ 0 w 789470"/>
                  <a:gd name="csY5" fmla="*/ 801115 h 801115"/>
                  <a:gd name="csX6" fmla="*/ 0 w 789470"/>
                  <a:gd name="csY6" fmla="*/ 801115 h 801115"/>
                  <a:gd name="csX7" fmla="*/ 0 w 789470"/>
                  <a:gd name="csY7" fmla="*/ 231915 h 801115"/>
                  <a:gd name="csX8" fmla="*/ 231915 w 789470"/>
                  <a:gd name="csY8" fmla="*/ 0 h 801115"/>
                  <a:gd name="csX0" fmla="*/ 231915 w 789470"/>
                  <a:gd name="csY0" fmla="*/ 0 h 825312"/>
                  <a:gd name="csX1" fmla="*/ 557555 w 789470"/>
                  <a:gd name="csY1" fmla="*/ 0 h 825312"/>
                  <a:gd name="csX2" fmla="*/ 789470 w 789470"/>
                  <a:gd name="csY2" fmla="*/ 231915 h 825312"/>
                  <a:gd name="csX3" fmla="*/ 789470 w 789470"/>
                  <a:gd name="csY3" fmla="*/ 801115 h 825312"/>
                  <a:gd name="csX4" fmla="*/ 789470 w 789470"/>
                  <a:gd name="csY4" fmla="*/ 801115 h 825312"/>
                  <a:gd name="csX5" fmla="*/ 373067 w 789470"/>
                  <a:gd name="csY5" fmla="*/ 825198 h 825312"/>
                  <a:gd name="csX6" fmla="*/ 0 w 789470"/>
                  <a:gd name="csY6" fmla="*/ 801115 h 825312"/>
                  <a:gd name="csX7" fmla="*/ 0 w 789470"/>
                  <a:gd name="csY7" fmla="*/ 801115 h 825312"/>
                  <a:gd name="csX8" fmla="*/ 0 w 789470"/>
                  <a:gd name="csY8" fmla="*/ 231915 h 825312"/>
                  <a:gd name="csX9" fmla="*/ 231915 w 789470"/>
                  <a:gd name="csY9" fmla="*/ 0 h 825312"/>
                  <a:gd name="csX0" fmla="*/ 373067 w 789470"/>
                  <a:gd name="csY0" fmla="*/ 825198 h 916638"/>
                  <a:gd name="csX1" fmla="*/ 0 w 789470"/>
                  <a:gd name="csY1" fmla="*/ 801115 h 916638"/>
                  <a:gd name="csX2" fmla="*/ 0 w 789470"/>
                  <a:gd name="csY2" fmla="*/ 801115 h 916638"/>
                  <a:gd name="csX3" fmla="*/ 0 w 789470"/>
                  <a:gd name="csY3" fmla="*/ 231915 h 916638"/>
                  <a:gd name="csX4" fmla="*/ 231915 w 789470"/>
                  <a:gd name="csY4" fmla="*/ 0 h 916638"/>
                  <a:gd name="csX5" fmla="*/ 557555 w 789470"/>
                  <a:gd name="csY5" fmla="*/ 0 h 916638"/>
                  <a:gd name="csX6" fmla="*/ 789470 w 789470"/>
                  <a:gd name="csY6" fmla="*/ 231915 h 916638"/>
                  <a:gd name="csX7" fmla="*/ 789470 w 789470"/>
                  <a:gd name="csY7" fmla="*/ 801115 h 916638"/>
                  <a:gd name="csX8" fmla="*/ 789470 w 789470"/>
                  <a:gd name="csY8" fmla="*/ 801115 h 916638"/>
                  <a:gd name="csX9" fmla="*/ 464507 w 789470"/>
                  <a:gd name="csY9" fmla="*/ 916638 h 916638"/>
                  <a:gd name="csX0" fmla="*/ 373067 w 789470"/>
                  <a:gd name="csY0" fmla="*/ 825198 h 825198"/>
                  <a:gd name="csX1" fmla="*/ 0 w 789470"/>
                  <a:gd name="csY1" fmla="*/ 801115 h 825198"/>
                  <a:gd name="csX2" fmla="*/ 0 w 789470"/>
                  <a:gd name="csY2" fmla="*/ 801115 h 825198"/>
                  <a:gd name="csX3" fmla="*/ 0 w 789470"/>
                  <a:gd name="csY3" fmla="*/ 231915 h 825198"/>
                  <a:gd name="csX4" fmla="*/ 231915 w 789470"/>
                  <a:gd name="csY4" fmla="*/ 0 h 825198"/>
                  <a:gd name="csX5" fmla="*/ 557555 w 789470"/>
                  <a:gd name="csY5" fmla="*/ 0 h 825198"/>
                  <a:gd name="csX6" fmla="*/ 789470 w 789470"/>
                  <a:gd name="csY6" fmla="*/ 231915 h 825198"/>
                  <a:gd name="csX7" fmla="*/ 789470 w 789470"/>
                  <a:gd name="csY7" fmla="*/ 801115 h 825198"/>
                  <a:gd name="csX8" fmla="*/ 789470 w 789470"/>
                  <a:gd name="csY8" fmla="*/ 801115 h 825198"/>
                  <a:gd name="csX0" fmla="*/ 0 w 789470"/>
                  <a:gd name="csY0" fmla="*/ 801115 h 801115"/>
                  <a:gd name="csX1" fmla="*/ 0 w 789470"/>
                  <a:gd name="csY1" fmla="*/ 801115 h 801115"/>
                  <a:gd name="csX2" fmla="*/ 0 w 789470"/>
                  <a:gd name="csY2" fmla="*/ 231915 h 801115"/>
                  <a:gd name="csX3" fmla="*/ 231915 w 789470"/>
                  <a:gd name="csY3" fmla="*/ 0 h 801115"/>
                  <a:gd name="csX4" fmla="*/ 557555 w 789470"/>
                  <a:gd name="csY4" fmla="*/ 0 h 801115"/>
                  <a:gd name="csX5" fmla="*/ 789470 w 789470"/>
                  <a:gd name="csY5" fmla="*/ 231915 h 801115"/>
                  <a:gd name="csX6" fmla="*/ 789470 w 789470"/>
                  <a:gd name="csY6" fmla="*/ 801115 h 801115"/>
                  <a:gd name="csX7" fmla="*/ 789470 w 789470"/>
                  <a:gd name="csY7" fmla="*/ 801115 h 80111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</a:cxnLst>
                <a:rect l="l" t="t" r="r" b="b"/>
                <a:pathLst>
                  <a:path w="789470" h="801115">
                    <a:moveTo>
                      <a:pt x="0" y="801115"/>
                    </a:moveTo>
                    <a:lnTo>
                      <a:pt x="0" y="801115"/>
                    </a:lnTo>
                    <a:lnTo>
                      <a:pt x="0" y="231915"/>
                    </a:lnTo>
                    <a:cubicBezTo>
                      <a:pt x="0" y="103832"/>
                      <a:pt x="103832" y="0"/>
                      <a:pt x="231915" y="0"/>
                    </a:cubicBezTo>
                    <a:lnTo>
                      <a:pt x="557555" y="0"/>
                    </a:lnTo>
                    <a:cubicBezTo>
                      <a:pt x="685638" y="0"/>
                      <a:pt x="789470" y="103832"/>
                      <a:pt x="789470" y="231915"/>
                    </a:cubicBezTo>
                    <a:lnTo>
                      <a:pt x="789470" y="801115"/>
                    </a:lnTo>
                    <a:lnTo>
                      <a:pt x="789470" y="801115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31" name="楕円 130">
                <a:extLst>
                  <a:ext uri="{FF2B5EF4-FFF2-40B4-BE49-F238E27FC236}">
                    <a16:creationId xmlns:a16="http://schemas.microsoft.com/office/drawing/2014/main" id="{E211A65F-9723-F218-AC36-9F8B0D63B31C}"/>
                  </a:ext>
                </a:extLst>
              </p:cNvPr>
              <p:cNvSpPr/>
              <p:nvPr/>
            </p:nvSpPr>
            <p:spPr bwMode="auto">
              <a:xfrm rot="20700000">
                <a:off x="-821922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2" name="楕円 131">
                <a:extLst>
                  <a:ext uri="{FF2B5EF4-FFF2-40B4-BE49-F238E27FC236}">
                    <a16:creationId xmlns:a16="http://schemas.microsoft.com/office/drawing/2014/main" id="{93587DF4-D91C-A428-5135-28D11E5EC220}"/>
                  </a:ext>
                </a:extLst>
              </p:cNvPr>
              <p:cNvSpPr/>
              <p:nvPr/>
            </p:nvSpPr>
            <p:spPr bwMode="auto">
              <a:xfrm rot="900000" flipH="1">
                <a:off x="89463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3" name="楕円 132">
                <a:extLst>
                  <a:ext uri="{FF2B5EF4-FFF2-40B4-BE49-F238E27FC236}">
                    <a16:creationId xmlns:a16="http://schemas.microsoft.com/office/drawing/2014/main" id="{A1546608-6B6C-2A8C-546D-9E5C1D649E8C}"/>
                  </a:ext>
                </a:extLst>
              </p:cNvPr>
              <p:cNvSpPr/>
              <p:nvPr/>
            </p:nvSpPr>
            <p:spPr bwMode="auto">
              <a:xfrm>
                <a:off x="-706425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4" name="二等辺三角形 71">
                <a:extLst>
                  <a:ext uri="{FF2B5EF4-FFF2-40B4-BE49-F238E27FC236}">
                    <a16:creationId xmlns:a16="http://schemas.microsoft.com/office/drawing/2014/main" id="{9EB719E3-4C7A-B856-1CCE-26DA0EB0CAF9}"/>
                  </a:ext>
                </a:extLst>
              </p:cNvPr>
              <p:cNvSpPr/>
              <p:nvPr/>
            </p:nvSpPr>
            <p:spPr bwMode="auto">
              <a:xfrm rot="16200000">
                <a:off x="-405742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35" name="フリーフォーム: 図形 134">
                <a:extLst>
                  <a:ext uri="{FF2B5EF4-FFF2-40B4-BE49-F238E27FC236}">
                    <a16:creationId xmlns:a16="http://schemas.microsoft.com/office/drawing/2014/main" id="{88001219-1550-DA54-FE33-C5BCC5C75E8B}"/>
                  </a:ext>
                </a:extLst>
              </p:cNvPr>
              <p:cNvSpPr/>
              <p:nvPr/>
            </p:nvSpPr>
            <p:spPr bwMode="auto">
              <a:xfrm rot="10800000">
                <a:off x="-394509" y="2828748"/>
                <a:ext cx="335444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1" name="四角形: 上の 2 つの角を丸める 130">
              <a:extLst>
                <a:ext uri="{FF2B5EF4-FFF2-40B4-BE49-F238E27FC236}">
                  <a16:creationId xmlns:a16="http://schemas.microsoft.com/office/drawing/2014/main" id="{BBD11AAE-26BF-2545-6C00-29B48AF6A423}"/>
                </a:ext>
              </a:extLst>
            </p:cNvPr>
            <p:cNvSpPr/>
            <p:nvPr/>
          </p:nvSpPr>
          <p:spPr bwMode="auto">
            <a:xfrm rot="756956">
              <a:off x="7817183" y="4840488"/>
              <a:ext cx="206850" cy="387931"/>
            </a:xfrm>
            <a:custGeom>
              <a:avLst/>
              <a:gdLst>
                <a:gd name="csX0" fmla="*/ 0 w 206850"/>
                <a:gd name="csY0" fmla="*/ 0 h 387931"/>
                <a:gd name="csX1" fmla="*/ 206850 w 206850"/>
                <a:gd name="csY1" fmla="*/ 0 h 387931"/>
                <a:gd name="csX2" fmla="*/ 206850 w 206850"/>
                <a:gd name="csY2" fmla="*/ 0 h 387931"/>
                <a:gd name="csX3" fmla="*/ 206850 w 206850"/>
                <a:gd name="csY3" fmla="*/ 284506 h 387931"/>
                <a:gd name="csX4" fmla="*/ 103425 w 206850"/>
                <a:gd name="csY4" fmla="*/ 387931 h 387931"/>
                <a:gd name="csX5" fmla="*/ 103425 w 206850"/>
                <a:gd name="csY5" fmla="*/ 387931 h 387931"/>
                <a:gd name="csX6" fmla="*/ 0 w 206850"/>
                <a:gd name="csY6" fmla="*/ 284506 h 387931"/>
                <a:gd name="csX7" fmla="*/ 0 w 206850"/>
                <a:gd name="csY7" fmla="*/ 0 h 387931"/>
                <a:gd name="csX8" fmla="*/ 0 w 206850"/>
                <a:gd name="csY8" fmla="*/ 0 h 387931"/>
                <a:gd name="csX0" fmla="*/ 0 w 206850"/>
                <a:gd name="csY0" fmla="*/ 76714 h 464645"/>
                <a:gd name="csX1" fmla="*/ 99684 w 206850"/>
                <a:gd name="csY1" fmla="*/ 0 h 464645"/>
                <a:gd name="csX2" fmla="*/ 206850 w 206850"/>
                <a:gd name="csY2" fmla="*/ 76714 h 464645"/>
                <a:gd name="csX3" fmla="*/ 206850 w 206850"/>
                <a:gd name="csY3" fmla="*/ 76714 h 464645"/>
                <a:gd name="csX4" fmla="*/ 206850 w 206850"/>
                <a:gd name="csY4" fmla="*/ 361220 h 464645"/>
                <a:gd name="csX5" fmla="*/ 103425 w 206850"/>
                <a:gd name="csY5" fmla="*/ 464645 h 464645"/>
                <a:gd name="csX6" fmla="*/ 103425 w 206850"/>
                <a:gd name="csY6" fmla="*/ 464645 h 464645"/>
                <a:gd name="csX7" fmla="*/ 0 w 206850"/>
                <a:gd name="csY7" fmla="*/ 361220 h 464645"/>
                <a:gd name="csX8" fmla="*/ 0 w 206850"/>
                <a:gd name="csY8" fmla="*/ 76714 h 464645"/>
                <a:gd name="csX9" fmla="*/ 0 w 206850"/>
                <a:gd name="csY9" fmla="*/ 76714 h 464645"/>
                <a:gd name="csX0" fmla="*/ 99684 w 206850"/>
                <a:gd name="csY0" fmla="*/ 0 h 464645"/>
                <a:gd name="csX1" fmla="*/ 206850 w 206850"/>
                <a:gd name="csY1" fmla="*/ 76714 h 464645"/>
                <a:gd name="csX2" fmla="*/ 206850 w 206850"/>
                <a:gd name="csY2" fmla="*/ 76714 h 464645"/>
                <a:gd name="csX3" fmla="*/ 206850 w 206850"/>
                <a:gd name="csY3" fmla="*/ 361220 h 464645"/>
                <a:gd name="csX4" fmla="*/ 103425 w 206850"/>
                <a:gd name="csY4" fmla="*/ 464645 h 464645"/>
                <a:gd name="csX5" fmla="*/ 103425 w 206850"/>
                <a:gd name="csY5" fmla="*/ 464645 h 464645"/>
                <a:gd name="csX6" fmla="*/ 0 w 206850"/>
                <a:gd name="csY6" fmla="*/ 361220 h 464645"/>
                <a:gd name="csX7" fmla="*/ 0 w 206850"/>
                <a:gd name="csY7" fmla="*/ 76714 h 464645"/>
                <a:gd name="csX8" fmla="*/ 0 w 206850"/>
                <a:gd name="csY8" fmla="*/ 76714 h 464645"/>
                <a:gd name="csX9" fmla="*/ 191124 w 206850"/>
                <a:gd name="csY9" fmla="*/ 91440 h 464645"/>
                <a:gd name="csX0" fmla="*/ 206850 w 206850"/>
                <a:gd name="csY0" fmla="*/ 29944 h 417875"/>
                <a:gd name="csX1" fmla="*/ 206850 w 206850"/>
                <a:gd name="csY1" fmla="*/ 29944 h 417875"/>
                <a:gd name="csX2" fmla="*/ 206850 w 206850"/>
                <a:gd name="csY2" fmla="*/ 314450 h 417875"/>
                <a:gd name="csX3" fmla="*/ 103425 w 206850"/>
                <a:gd name="csY3" fmla="*/ 417875 h 417875"/>
                <a:gd name="csX4" fmla="*/ 103425 w 206850"/>
                <a:gd name="csY4" fmla="*/ 417875 h 417875"/>
                <a:gd name="csX5" fmla="*/ 0 w 206850"/>
                <a:gd name="csY5" fmla="*/ 314450 h 417875"/>
                <a:gd name="csX6" fmla="*/ 0 w 206850"/>
                <a:gd name="csY6" fmla="*/ 29944 h 417875"/>
                <a:gd name="csX7" fmla="*/ 0 w 206850"/>
                <a:gd name="csY7" fmla="*/ 29944 h 417875"/>
                <a:gd name="csX8" fmla="*/ 191124 w 206850"/>
                <a:gd name="csY8" fmla="*/ 44670 h 417875"/>
                <a:gd name="csX0" fmla="*/ 206850 w 206850"/>
                <a:gd name="csY0" fmla="*/ 29944 h 417875"/>
                <a:gd name="csX1" fmla="*/ 206850 w 206850"/>
                <a:gd name="csY1" fmla="*/ 314450 h 417875"/>
                <a:gd name="csX2" fmla="*/ 103425 w 206850"/>
                <a:gd name="csY2" fmla="*/ 417875 h 417875"/>
                <a:gd name="csX3" fmla="*/ 103425 w 206850"/>
                <a:gd name="csY3" fmla="*/ 417875 h 417875"/>
                <a:gd name="csX4" fmla="*/ 0 w 206850"/>
                <a:gd name="csY4" fmla="*/ 314450 h 417875"/>
                <a:gd name="csX5" fmla="*/ 0 w 206850"/>
                <a:gd name="csY5" fmla="*/ 29944 h 417875"/>
                <a:gd name="csX6" fmla="*/ 0 w 206850"/>
                <a:gd name="csY6" fmla="*/ 29944 h 417875"/>
                <a:gd name="csX7" fmla="*/ 191124 w 206850"/>
                <a:gd name="csY7" fmla="*/ 44670 h 417875"/>
                <a:gd name="csX0" fmla="*/ 206850 w 206850"/>
                <a:gd name="csY0" fmla="*/ 0 h 387931"/>
                <a:gd name="csX1" fmla="*/ 206850 w 206850"/>
                <a:gd name="csY1" fmla="*/ 284506 h 387931"/>
                <a:gd name="csX2" fmla="*/ 103425 w 206850"/>
                <a:gd name="csY2" fmla="*/ 387931 h 387931"/>
                <a:gd name="csX3" fmla="*/ 103425 w 206850"/>
                <a:gd name="csY3" fmla="*/ 387931 h 387931"/>
                <a:gd name="csX4" fmla="*/ 0 w 206850"/>
                <a:gd name="csY4" fmla="*/ 284506 h 387931"/>
                <a:gd name="csX5" fmla="*/ 0 w 206850"/>
                <a:gd name="csY5" fmla="*/ 0 h 387931"/>
                <a:gd name="csX6" fmla="*/ 0 w 206850"/>
                <a:gd name="csY6" fmla="*/ 0 h 38793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06850" h="387931">
                  <a:moveTo>
                    <a:pt x="206850" y="0"/>
                  </a:moveTo>
                  <a:lnTo>
                    <a:pt x="206850" y="284506"/>
                  </a:lnTo>
                  <a:cubicBezTo>
                    <a:pt x="206850" y="341626"/>
                    <a:pt x="160545" y="387931"/>
                    <a:pt x="103425" y="387931"/>
                  </a:cubicBezTo>
                  <a:lnTo>
                    <a:pt x="103425" y="387931"/>
                  </a:lnTo>
                  <a:cubicBezTo>
                    <a:pt x="46305" y="387931"/>
                    <a:pt x="0" y="341626"/>
                    <a:pt x="0" y="284506"/>
                  </a:cubicBez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B8A278CC-2BCD-11C1-D2FE-C5062B8F1E20}"/>
                </a:ext>
              </a:extLst>
            </p:cNvPr>
            <p:cNvSpPr/>
            <p:nvPr/>
          </p:nvSpPr>
          <p:spPr bwMode="auto">
            <a:xfrm>
              <a:off x="8051536" y="4476871"/>
              <a:ext cx="180020" cy="294535"/>
            </a:xfrm>
            <a:custGeom>
              <a:avLst/>
              <a:gdLst>
                <a:gd name="csX0" fmla="*/ 46756 w 180020"/>
                <a:gd name="csY0" fmla="*/ 0 h 294535"/>
                <a:gd name="csX1" fmla="*/ 75471 w 180020"/>
                <a:gd name="csY1" fmla="*/ 28715 h 294535"/>
                <a:gd name="csX2" fmla="*/ 75471 w 180020"/>
                <a:gd name="csY2" fmla="*/ 114515 h 294535"/>
                <a:gd name="csX3" fmla="*/ 116678 w 180020"/>
                <a:gd name="csY3" fmla="*/ 114515 h 294535"/>
                <a:gd name="csX4" fmla="*/ 180020 w 180020"/>
                <a:gd name="csY4" fmla="*/ 177857 h 294535"/>
                <a:gd name="csX5" fmla="*/ 180020 w 180020"/>
                <a:gd name="csY5" fmla="*/ 231193 h 294535"/>
                <a:gd name="csX6" fmla="*/ 116678 w 180020"/>
                <a:gd name="csY6" fmla="*/ 294535 h 294535"/>
                <a:gd name="csX7" fmla="*/ 63342 w 180020"/>
                <a:gd name="csY7" fmla="*/ 294535 h 294535"/>
                <a:gd name="csX8" fmla="*/ 0 w 180020"/>
                <a:gd name="csY8" fmla="*/ 231193 h 294535"/>
                <a:gd name="csX9" fmla="*/ 0 w 180020"/>
                <a:gd name="csY9" fmla="*/ 177857 h 294535"/>
                <a:gd name="csX10" fmla="*/ 4978 w 180020"/>
                <a:gd name="csY10" fmla="*/ 153202 h 294535"/>
                <a:gd name="csX11" fmla="*/ 18041 w 180020"/>
                <a:gd name="csY11" fmla="*/ 133826 h 294535"/>
                <a:gd name="csX12" fmla="*/ 18041 w 180020"/>
                <a:gd name="csY12" fmla="*/ 28715 h 294535"/>
                <a:gd name="csX13" fmla="*/ 46756 w 180020"/>
                <a:gd name="csY13" fmla="*/ 0 h 29453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</a:cxnLst>
              <a:rect l="l" t="t" r="r" b="b"/>
              <a:pathLst>
                <a:path w="180020" h="294535">
                  <a:moveTo>
                    <a:pt x="46756" y="0"/>
                  </a:moveTo>
                  <a:cubicBezTo>
                    <a:pt x="62615" y="0"/>
                    <a:pt x="75471" y="12856"/>
                    <a:pt x="75471" y="28715"/>
                  </a:cubicBezTo>
                  <a:lnTo>
                    <a:pt x="75471" y="114515"/>
                  </a:lnTo>
                  <a:lnTo>
                    <a:pt x="116678" y="114515"/>
                  </a:lnTo>
                  <a:cubicBezTo>
                    <a:pt x="151661" y="114515"/>
                    <a:pt x="180020" y="142874"/>
                    <a:pt x="180020" y="177857"/>
                  </a:cubicBezTo>
                  <a:lnTo>
                    <a:pt x="180020" y="231193"/>
                  </a:lnTo>
                  <a:cubicBezTo>
                    <a:pt x="180020" y="266176"/>
                    <a:pt x="151661" y="294535"/>
                    <a:pt x="116678" y="294535"/>
                  </a:cubicBezTo>
                  <a:lnTo>
                    <a:pt x="63342" y="294535"/>
                  </a:lnTo>
                  <a:cubicBezTo>
                    <a:pt x="28359" y="294535"/>
                    <a:pt x="0" y="266176"/>
                    <a:pt x="0" y="231193"/>
                  </a:cubicBezTo>
                  <a:lnTo>
                    <a:pt x="0" y="177857"/>
                  </a:lnTo>
                  <a:cubicBezTo>
                    <a:pt x="0" y="169112"/>
                    <a:pt x="1773" y="160780"/>
                    <a:pt x="4978" y="153202"/>
                  </a:cubicBezTo>
                  <a:lnTo>
                    <a:pt x="18041" y="133826"/>
                  </a:lnTo>
                  <a:lnTo>
                    <a:pt x="18041" y="28715"/>
                  </a:lnTo>
                  <a:cubicBezTo>
                    <a:pt x="18041" y="12856"/>
                    <a:pt x="30897" y="0"/>
                    <a:pt x="46756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" name="四角形: 上の 2 つの角を丸める 131">
              <a:extLst>
                <a:ext uri="{FF2B5EF4-FFF2-40B4-BE49-F238E27FC236}">
                  <a16:creationId xmlns:a16="http://schemas.microsoft.com/office/drawing/2014/main" id="{BD0FA889-0D96-F54A-6AD3-837701CB21EC}"/>
                </a:ext>
              </a:extLst>
            </p:cNvPr>
            <p:cNvSpPr/>
            <p:nvPr/>
          </p:nvSpPr>
          <p:spPr bwMode="auto">
            <a:xfrm rot="1800000">
              <a:off x="7890940" y="4697085"/>
              <a:ext cx="198095" cy="552418"/>
            </a:xfrm>
            <a:custGeom>
              <a:avLst/>
              <a:gdLst>
                <a:gd name="csX0" fmla="*/ 0 w 197260"/>
                <a:gd name="csY0" fmla="*/ 0 h 588196"/>
                <a:gd name="csX1" fmla="*/ 197260 w 197260"/>
                <a:gd name="csY1" fmla="*/ 0 h 588196"/>
                <a:gd name="csX2" fmla="*/ 197260 w 197260"/>
                <a:gd name="csY2" fmla="*/ 0 h 588196"/>
                <a:gd name="csX3" fmla="*/ 197260 w 197260"/>
                <a:gd name="csY3" fmla="*/ 489566 h 588196"/>
                <a:gd name="csX4" fmla="*/ 98630 w 197260"/>
                <a:gd name="csY4" fmla="*/ 588196 h 588196"/>
                <a:gd name="csX5" fmla="*/ 98630 w 197260"/>
                <a:gd name="csY5" fmla="*/ 588196 h 588196"/>
                <a:gd name="csX6" fmla="*/ 0 w 197260"/>
                <a:gd name="csY6" fmla="*/ 489566 h 588196"/>
                <a:gd name="csX7" fmla="*/ 0 w 197260"/>
                <a:gd name="csY7" fmla="*/ 0 h 588196"/>
                <a:gd name="csX8" fmla="*/ 0 w 197260"/>
                <a:gd name="csY8" fmla="*/ 0 h 588196"/>
                <a:gd name="csX0" fmla="*/ 835 w 198095"/>
                <a:gd name="csY0" fmla="*/ 0 h 588196"/>
                <a:gd name="csX1" fmla="*/ 198095 w 198095"/>
                <a:gd name="csY1" fmla="*/ 0 h 588196"/>
                <a:gd name="csX2" fmla="*/ 198095 w 198095"/>
                <a:gd name="csY2" fmla="*/ 0 h 588196"/>
                <a:gd name="csX3" fmla="*/ 198095 w 198095"/>
                <a:gd name="csY3" fmla="*/ 489566 h 588196"/>
                <a:gd name="csX4" fmla="*/ 99465 w 198095"/>
                <a:gd name="csY4" fmla="*/ 588196 h 588196"/>
                <a:gd name="csX5" fmla="*/ 99465 w 198095"/>
                <a:gd name="csY5" fmla="*/ 588196 h 588196"/>
                <a:gd name="csX6" fmla="*/ 835 w 198095"/>
                <a:gd name="csY6" fmla="*/ 489566 h 588196"/>
                <a:gd name="csX7" fmla="*/ 0 w 198095"/>
                <a:gd name="csY7" fmla="*/ 321284 h 588196"/>
                <a:gd name="csX8" fmla="*/ 835 w 198095"/>
                <a:gd name="csY8" fmla="*/ 0 h 588196"/>
                <a:gd name="csX9" fmla="*/ 835 w 198095"/>
                <a:gd name="csY9" fmla="*/ 0 h 588196"/>
                <a:gd name="csX0" fmla="*/ 8240 w 205500"/>
                <a:gd name="csY0" fmla="*/ 0 h 588196"/>
                <a:gd name="csX1" fmla="*/ 205500 w 205500"/>
                <a:gd name="csY1" fmla="*/ 0 h 588196"/>
                <a:gd name="csX2" fmla="*/ 205500 w 205500"/>
                <a:gd name="csY2" fmla="*/ 0 h 588196"/>
                <a:gd name="csX3" fmla="*/ 205500 w 205500"/>
                <a:gd name="csY3" fmla="*/ 489566 h 588196"/>
                <a:gd name="csX4" fmla="*/ 106870 w 205500"/>
                <a:gd name="csY4" fmla="*/ 588196 h 588196"/>
                <a:gd name="csX5" fmla="*/ 106870 w 205500"/>
                <a:gd name="csY5" fmla="*/ 588196 h 588196"/>
                <a:gd name="csX6" fmla="*/ 8240 w 205500"/>
                <a:gd name="csY6" fmla="*/ 489566 h 588196"/>
                <a:gd name="csX7" fmla="*/ 5538 w 205500"/>
                <a:gd name="csY7" fmla="*/ 432347 h 588196"/>
                <a:gd name="csX8" fmla="*/ 7405 w 205500"/>
                <a:gd name="csY8" fmla="*/ 321284 h 588196"/>
                <a:gd name="csX9" fmla="*/ 8240 w 205500"/>
                <a:gd name="csY9" fmla="*/ 0 h 588196"/>
                <a:gd name="csX10" fmla="*/ 8240 w 205500"/>
                <a:gd name="csY10" fmla="*/ 0 h 588196"/>
                <a:gd name="csX0" fmla="*/ 3442 w 203404"/>
                <a:gd name="csY0" fmla="*/ 432347 h 588196"/>
                <a:gd name="csX1" fmla="*/ 5309 w 203404"/>
                <a:gd name="csY1" fmla="*/ 321284 h 588196"/>
                <a:gd name="csX2" fmla="*/ 6144 w 203404"/>
                <a:gd name="csY2" fmla="*/ 0 h 588196"/>
                <a:gd name="csX3" fmla="*/ 6144 w 203404"/>
                <a:gd name="csY3" fmla="*/ 0 h 588196"/>
                <a:gd name="csX4" fmla="*/ 203404 w 203404"/>
                <a:gd name="csY4" fmla="*/ 0 h 588196"/>
                <a:gd name="csX5" fmla="*/ 203404 w 203404"/>
                <a:gd name="csY5" fmla="*/ 0 h 588196"/>
                <a:gd name="csX6" fmla="*/ 203404 w 203404"/>
                <a:gd name="csY6" fmla="*/ 489566 h 588196"/>
                <a:gd name="csX7" fmla="*/ 104774 w 203404"/>
                <a:gd name="csY7" fmla="*/ 588196 h 588196"/>
                <a:gd name="csX8" fmla="*/ 104774 w 203404"/>
                <a:gd name="csY8" fmla="*/ 588196 h 588196"/>
                <a:gd name="csX9" fmla="*/ 6144 w 203404"/>
                <a:gd name="csY9" fmla="*/ 489566 h 588196"/>
                <a:gd name="csX10" fmla="*/ 94882 w 203404"/>
                <a:gd name="csY10" fmla="*/ 523787 h 588196"/>
                <a:gd name="csX0" fmla="*/ 5309 w 203404"/>
                <a:gd name="csY0" fmla="*/ 321284 h 588196"/>
                <a:gd name="csX1" fmla="*/ 6144 w 203404"/>
                <a:gd name="csY1" fmla="*/ 0 h 588196"/>
                <a:gd name="csX2" fmla="*/ 6144 w 203404"/>
                <a:gd name="csY2" fmla="*/ 0 h 588196"/>
                <a:gd name="csX3" fmla="*/ 203404 w 203404"/>
                <a:gd name="csY3" fmla="*/ 0 h 588196"/>
                <a:gd name="csX4" fmla="*/ 203404 w 203404"/>
                <a:gd name="csY4" fmla="*/ 0 h 588196"/>
                <a:gd name="csX5" fmla="*/ 203404 w 203404"/>
                <a:gd name="csY5" fmla="*/ 489566 h 588196"/>
                <a:gd name="csX6" fmla="*/ 104774 w 203404"/>
                <a:gd name="csY6" fmla="*/ 588196 h 588196"/>
                <a:gd name="csX7" fmla="*/ 104774 w 203404"/>
                <a:gd name="csY7" fmla="*/ 588196 h 588196"/>
                <a:gd name="csX8" fmla="*/ 6144 w 203404"/>
                <a:gd name="csY8" fmla="*/ 489566 h 588196"/>
                <a:gd name="csX9" fmla="*/ 94882 w 203404"/>
                <a:gd name="csY9" fmla="*/ 523787 h 588196"/>
                <a:gd name="csX0" fmla="*/ 0 w 198095"/>
                <a:gd name="csY0" fmla="*/ 321284 h 588196"/>
                <a:gd name="csX1" fmla="*/ 835 w 198095"/>
                <a:gd name="csY1" fmla="*/ 0 h 588196"/>
                <a:gd name="csX2" fmla="*/ 835 w 198095"/>
                <a:gd name="csY2" fmla="*/ 0 h 588196"/>
                <a:gd name="csX3" fmla="*/ 198095 w 198095"/>
                <a:gd name="csY3" fmla="*/ 0 h 588196"/>
                <a:gd name="csX4" fmla="*/ 198095 w 198095"/>
                <a:gd name="csY4" fmla="*/ 0 h 588196"/>
                <a:gd name="csX5" fmla="*/ 198095 w 198095"/>
                <a:gd name="csY5" fmla="*/ 489566 h 588196"/>
                <a:gd name="csX6" fmla="*/ 99465 w 198095"/>
                <a:gd name="csY6" fmla="*/ 588196 h 588196"/>
                <a:gd name="csX7" fmla="*/ 99465 w 198095"/>
                <a:gd name="csY7" fmla="*/ 588196 h 588196"/>
                <a:gd name="csX8" fmla="*/ 835 w 198095"/>
                <a:gd name="csY8" fmla="*/ 489566 h 588196"/>
                <a:gd name="csX0" fmla="*/ 0 w 198095"/>
                <a:gd name="csY0" fmla="*/ 321284 h 588196"/>
                <a:gd name="csX1" fmla="*/ 835 w 198095"/>
                <a:gd name="csY1" fmla="*/ 0 h 588196"/>
                <a:gd name="csX2" fmla="*/ 835 w 198095"/>
                <a:gd name="csY2" fmla="*/ 0 h 588196"/>
                <a:gd name="csX3" fmla="*/ 198095 w 198095"/>
                <a:gd name="csY3" fmla="*/ 0 h 588196"/>
                <a:gd name="csX4" fmla="*/ 198095 w 198095"/>
                <a:gd name="csY4" fmla="*/ 0 h 588196"/>
                <a:gd name="csX5" fmla="*/ 198095 w 198095"/>
                <a:gd name="csY5" fmla="*/ 489566 h 588196"/>
                <a:gd name="csX6" fmla="*/ 99465 w 198095"/>
                <a:gd name="csY6" fmla="*/ 588196 h 588196"/>
                <a:gd name="csX7" fmla="*/ 99465 w 198095"/>
                <a:gd name="csY7" fmla="*/ 588196 h 58819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198095" h="588196">
                  <a:moveTo>
                    <a:pt x="0" y="321284"/>
                  </a:moveTo>
                  <a:cubicBezTo>
                    <a:pt x="278" y="214189"/>
                    <a:pt x="557" y="107095"/>
                    <a:pt x="835" y="0"/>
                  </a:cubicBezTo>
                  <a:lnTo>
                    <a:pt x="835" y="0"/>
                  </a:lnTo>
                  <a:lnTo>
                    <a:pt x="198095" y="0"/>
                  </a:lnTo>
                  <a:lnTo>
                    <a:pt x="198095" y="0"/>
                  </a:lnTo>
                  <a:lnTo>
                    <a:pt x="198095" y="489566"/>
                  </a:lnTo>
                  <a:cubicBezTo>
                    <a:pt x="198095" y="544038"/>
                    <a:pt x="153937" y="588196"/>
                    <a:pt x="99465" y="588196"/>
                  </a:cubicBezTo>
                  <a:lnTo>
                    <a:pt x="99465" y="588196"/>
                  </a:lnTo>
                </a:path>
              </a:pathLst>
            </a:custGeom>
            <a:solidFill>
              <a:srgbClr val="0070C0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角丸四角形 4">
              <a:extLst>
                <a:ext uri="{FF2B5EF4-FFF2-40B4-BE49-F238E27FC236}">
                  <a16:creationId xmlns:a16="http://schemas.microsoft.com/office/drawing/2014/main" id="{60F78ACA-2571-1330-3EF8-19FADFD68B26}"/>
                </a:ext>
              </a:extLst>
            </p:cNvPr>
            <p:cNvSpPr/>
            <p:nvPr/>
          </p:nvSpPr>
          <p:spPr>
            <a:xfrm rot="2441923">
              <a:off x="7843234" y="4930344"/>
              <a:ext cx="331596" cy="289921"/>
            </a:xfrm>
            <a:custGeom>
              <a:avLst/>
              <a:gdLst/>
              <a:ahLst/>
              <a:cxnLst/>
              <a:rect l="l" t="t" r="r" b="b"/>
              <a:pathLst>
                <a:path w="838017" h="675821">
                  <a:moveTo>
                    <a:pt x="1806" y="546257"/>
                  </a:moveTo>
                  <a:cubicBezTo>
                    <a:pt x="3887" y="538748"/>
                    <a:pt x="7706" y="531559"/>
                    <a:pt x="12952" y="525074"/>
                  </a:cubicBezTo>
                  <a:cubicBezTo>
                    <a:pt x="23444" y="512103"/>
                    <a:pt x="39645" y="501946"/>
                    <a:pt x="59067" y="497678"/>
                  </a:cubicBezTo>
                  <a:lnTo>
                    <a:pt x="100244" y="488628"/>
                  </a:lnTo>
                  <a:cubicBezTo>
                    <a:pt x="77229" y="484370"/>
                    <a:pt x="59450" y="469415"/>
                    <a:pt x="54928" y="448841"/>
                  </a:cubicBezTo>
                  <a:cubicBezTo>
                    <a:pt x="53222" y="441079"/>
                    <a:pt x="53565" y="433251"/>
                    <a:pt x="55646" y="425743"/>
                  </a:cubicBezTo>
                  <a:cubicBezTo>
                    <a:pt x="57727" y="418235"/>
                    <a:pt x="61546" y="411045"/>
                    <a:pt x="66792" y="404560"/>
                  </a:cubicBezTo>
                  <a:cubicBezTo>
                    <a:pt x="77284" y="391589"/>
                    <a:pt x="93485" y="381432"/>
                    <a:pt x="112907" y="377164"/>
                  </a:cubicBezTo>
                  <a:lnTo>
                    <a:pt x="269211" y="342814"/>
                  </a:lnTo>
                  <a:lnTo>
                    <a:pt x="382846" y="271062"/>
                  </a:lnTo>
                  <a:lnTo>
                    <a:pt x="390224" y="262465"/>
                  </a:lnTo>
                  <a:lnTo>
                    <a:pt x="282312" y="262465"/>
                  </a:lnTo>
                  <a:cubicBezTo>
                    <a:pt x="245819" y="262465"/>
                    <a:pt x="216235" y="232881"/>
                    <a:pt x="216235" y="196388"/>
                  </a:cubicBezTo>
                  <a:cubicBezTo>
                    <a:pt x="216235" y="159895"/>
                    <a:pt x="245819" y="130311"/>
                    <a:pt x="282312" y="130311"/>
                  </a:cubicBezTo>
                  <a:lnTo>
                    <a:pt x="503642" y="130311"/>
                  </a:lnTo>
                  <a:lnTo>
                    <a:pt x="569841" y="53175"/>
                  </a:lnTo>
                  <a:cubicBezTo>
                    <a:pt x="624682" y="-10726"/>
                    <a:pt x="720942" y="-18071"/>
                    <a:pt x="784843" y="36770"/>
                  </a:cubicBezTo>
                  <a:cubicBezTo>
                    <a:pt x="848744" y="91611"/>
                    <a:pt x="856088" y="187871"/>
                    <a:pt x="801247" y="251772"/>
                  </a:cubicBezTo>
                  <a:lnTo>
                    <a:pt x="681089" y="391780"/>
                  </a:lnTo>
                  <a:cubicBezTo>
                    <a:pt x="679648" y="396559"/>
                    <a:pt x="676708" y="400708"/>
                    <a:pt x="673163" y="404611"/>
                  </a:cubicBezTo>
                  <a:lnTo>
                    <a:pt x="617412" y="465976"/>
                  </a:lnTo>
                  <a:cubicBezTo>
                    <a:pt x="612560" y="471630"/>
                    <a:pt x="607708" y="477284"/>
                    <a:pt x="602855" y="482938"/>
                  </a:cubicBezTo>
                  <a:lnTo>
                    <a:pt x="602376" y="482526"/>
                  </a:lnTo>
                  <a:lnTo>
                    <a:pt x="509362" y="584907"/>
                  </a:lnTo>
                  <a:lnTo>
                    <a:pt x="503806" y="589185"/>
                  </a:lnTo>
                  <a:cubicBezTo>
                    <a:pt x="503731" y="589270"/>
                    <a:pt x="503653" y="589353"/>
                    <a:pt x="503527" y="589400"/>
                  </a:cubicBezTo>
                  <a:cubicBezTo>
                    <a:pt x="499562" y="594136"/>
                    <a:pt x="494458" y="597554"/>
                    <a:pt x="488983" y="600075"/>
                  </a:cubicBezTo>
                  <a:cubicBezTo>
                    <a:pt x="487735" y="601735"/>
                    <a:pt x="486011" y="602682"/>
                    <a:pt x="484229" y="603564"/>
                  </a:cubicBezTo>
                  <a:lnTo>
                    <a:pt x="353095" y="668557"/>
                  </a:lnTo>
                  <a:cubicBezTo>
                    <a:pt x="322704" y="683620"/>
                    <a:pt x="287495" y="674503"/>
                    <a:pt x="274455" y="648193"/>
                  </a:cubicBezTo>
                  <a:lnTo>
                    <a:pt x="271614" y="636113"/>
                  </a:lnTo>
                  <a:lnTo>
                    <a:pt x="211767" y="663394"/>
                  </a:lnTo>
                  <a:cubicBezTo>
                    <a:pt x="175579" y="679891"/>
                    <a:pt x="135552" y="669814"/>
                    <a:pt x="122366" y="640886"/>
                  </a:cubicBezTo>
                  <a:cubicBezTo>
                    <a:pt x="116659" y="628368"/>
                    <a:pt x="116914" y="614371"/>
                    <a:pt x="122875" y="601528"/>
                  </a:cubicBezTo>
                  <a:lnTo>
                    <a:pt x="83777" y="610120"/>
                  </a:lnTo>
                  <a:cubicBezTo>
                    <a:pt x="44933" y="618656"/>
                    <a:pt x="7912" y="600405"/>
                    <a:pt x="1088" y="569355"/>
                  </a:cubicBezTo>
                  <a:cubicBezTo>
                    <a:pt x="-618" y="561593"/>
                    <a:pt x="-275" y="553765"/>
                    <a:pt x="1806" y="546257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64542DE2-F374-5E3A-D8CA-4238167F1B6A}"/>
                </a:ext>
              </a:extLst>
            </p:cNvPr>
            <p:cNvSpPr/>
            <p:nvPr/>
          </p:nvSpPr>
          <p:spPr bwMode="auto">
            <a:xfrm rot="17100000">
              <a:off x="8119641" y="4787981"/>
              <a:ext cx="451771" cy="482059"/>
            </a:xfrm>
            <a:custGeom>
              <a:avLst/>
              <a:gdLst>
                <a:gd name="csX0" fmla="*/ 547069 w 555196"/>
                <a:gd name="csY0" fmla="*/ 336502 h 482059"/>
                <a:gd name="csX1" fmla="*/ 555196 w 555196"/>
                <a:gd name="csY1" fmla="*/ 376760 h 482059"/>
                <a:gd name="csX2" fmla="*/ 451771 w 555196"/>
                <a:gd name="csY2" fmla="*/ 480185 h 482059"/>
                <a:gd name="csX3" fmla="*/ 107730 w 555196"/>
                <a:gd name="csY3" fmla="*/ 480185 h 482059"/>
                <a:gd name="csX4" fmla="*/ 98449 w 555196"/>
                <a:gd name="csY4" fmla="*/ 482059 h 482059"/>
                <a:gd name="csX5" fmla="*/ 98450 w 555196"/>
                <a:gd name="csY5" fmla="*/ 482058 h 482059"/>
                <a:gd name="csX6" fmla="*/ 0 w 555196"/>
                <a:gd name="csY6" fmla="*/ 383608 h 482059"/>
                <a:gd name="csX7" fmla="*/ 0 w 555196"/>
                <a:gd name="csY7" fmla="*/ 0 h 482059"/>
                <a:gd name="csX8" fmla="*/ 196899 w 555196"/>
                <a:gd name="csY8" fmla="*/ 0 h 482059"/>
                <a:gd name="csX9" fmla="*/ 196899 w 555196"/>
                <a:gd name="csY9" fmla="*/ 273335 h 482059"/>
                <a:gd name="csX10" fmla="*/ 451771 w 555196"/>
                <a:gd name="csY10" fmla="*/ 273335 h 482059"/>
                <a:gd name="csX11" fmla="*/ 547069 w 555196"/>
                <a:gd name="csY11" fmla="*/ 336502 h 482059"/>
                <a:gd name="csX0" fmla="*/ 555196 w 646636"/>
                <a:gd name="csY0" fmla="*/ 376760 h 482059"/>
                <a:gd name="csX1" fmla="*/ 451771 w 646636"/>
                <a:gd name="csY1" fmla="*/ 480185 h 482059"/>
                <a:gd name="csX2" fmla="*/ 107730 w 646636"/>
                <a:gd name="csY2" fmla="*/ 480185 h 482059"/>
                <a:gd name="csX3" fmla="*/ 98449 w 646636"/>
                <a:gd name="csY3" fmla="*/ 482059 h 482059"/>
                <a:gd name="csX4" fmla="*/ 98450 w 646636"/>
                <a:gd name="csY4" fmla="*/ 482058 h 482059"/>
                <a:gd name="csX5" fmla="*/ 0 w 646636"/>
                <a:gd name="csY5" fmla="*/ 383608 h 482059"/>
                <a:gd name="csX6" fmla="*/ 0 w 646636"/>
                <a:gd name="csY6" fmla="*/ 0 h 482059"/>
                <a:gd name="csX7" fmla="*/ 196899 w 646636"/>
                <a:gd name="csY7" fmla="*/ 0 h 482059"/>
                <a:gd name="csX8" fmla="*/ 196899 w 646636"/>
                <a:gd name="csY8" fmla="*/ 273335 h 482059"/>
                <a:gd name="csX9" fmla="*/ 451771 w 646636"/>
                <a:gd name="csY9" fmla="*/ 273335 h 482059"/>
                <a:gd name="csX10" fmla="*/ 547069 w 646636"/>
                <a:gd name="csY10" fmla="*/ 336502 h 482059"/>
                <a:gd name="csX11" fmla="*/ 646636 w 646636"/>
                <a:gd name="csY11" fmla="*/ 468200 h 482059"/>
                <a:gd name="csX0" fmla="*/ 555196 w 555196"/>
                <a:gd name="csY0" fmla="*/ 376760 h 482059"/>
                <a:gd name="csX1" fmla="*/ 451771 w 555196"/>
                <a:gd name="csY1" fmla="*/ 480185 h 482059"/>
                <a:gd name="csX2" fmla="*/ 107730 w 555196"/>
                <a:gd name="csY2" fmla="*/ 480185 h 482059"/>
                <a:gd name="csX3" fmla="*/ 98449 w 555196"/>
                <a:gd name="csY3" fmla="*/ 482059 h 482059"/>
                <a:gd name="csX4" fmla="*/ 98450 w 555196"/>
                <a:gd name="csY4" fmla="*/ 482058 h 482059"/>
                <a:gd name="csX5" fmla="*/ 0 w 555196"/>
                <a:gd name="csY5" fmla="*/ 383608 h 482059"/>
                <a:gd name="csX6" fmla="*/ 0 w 555196"/>
                <a:gd name="csY6" fmla="*/ 0 h 482059"/>
                <a:gd name="csX7" fmla="*/ 196899 w 555196"/>
                <a:gd name="csY7" fmla="*/ 0 h 482059"/>
                <a:gd name="csX8" fmla="*/ 196899 w 555196"/>
                <a:gd name="csY8" fmla="*/ 273335 h 482059"/>
                <a:gd name="csX9" fmla="*/ 451771 w 555196"/>
                <a:gd name="csY9" fmla="*/ 273335 h 482059"/>
                <a:gd name="csX10" fmla="*/ 547069 w 555196"/>
                <a:gd name="csY10" fmla="*/ 336502 h 482059"/>
                <a:gd name="csX0" fmla="*/ 451771 w 547069"/>
                <a:gd name="csY0" fmla="*/ 480185 h 482059"/>
                <a:gd name="csX1" fmla="*/ 107730 w 547069"/>
                <a:gd name="csY1" fmla="*/ 480185 h 482059"/>
                <a:gd name="csX2" fmla="*/ 98449 w 547069"/>
                <a:gd name="csY2" fmla="*/ 482059 h 482059"/>
                <a:gd name="csX3" fmla="*/ 98450 w 547069"/>
                <a:gd name="csY3" fmla="*/ 482058 h 482059"/>
                <a:gd name="csX4" fmla="*/ 0 w 547069"/>
                <a:gd name="csY4" fmla="*/ 383608 h 482059"/>
                <a:gd name="csX5" fmla="*/ 0 w 547069"/>
                <a:gd name="csY5" fmla="*/ 0 h 482059"/>
                <a:gd name="csX6" fmla="*/ 196899 w 547069"/>
                <a:gd name="csY6" fmla="*/ 0 h 482059"/>
                <a:gd name="csX7" fmla="*/ 196899 w 547069"/>
                <a:gd name="csY7" fmla="*/ 273335 h 482059"/>
                <a:gd name="csX8" fmla="*/ 451771 w 547069"/>
                <a:gd name="csY8" fmla="*/ 273335 h 482059"/>
                <a:gd name="csX9" fmla="*/ 547069 w 547069"/>
                <a:gd name="csY9" fmla="*/ 336502 h 482059"/>
                <a:gd name="csX0" fmla="*/ 451771 w 451771"/>
                <a:gd name="csY0" fmla="*/ 480185 h 482059"/>
                <a:gd name="csX1" fmla="*/ 107730 w 451771"/>
                <a:gd name="csY1" fmla="*/ 480185 h 482059"/>
                <a:gd name="csX2" fmla="*/ 98449 w 451771"/>
                <a:gd name="csY2" fmla="*/ 482059 h 482059"/>
                <a:gd name="csX3" fmla="*/ 98450 w 451771"/>
                <a:gd name="csY3" fmla="*/ 482058 h 482059"/>
                <a:gd name="csX4" fmla="*/ 0 w 451771"/>
                <a:gd name="csY4" fmla="*/ 383608 h 482059"/>
                <a:gd name="csX5" fmla="*/ 0 w 451771"/>
                <a:gd name="csY5" fmla="*/ 0 h 482059"/>
                <a:gd name="csX6" fmla="*/ 196899 w 451771"/>
                <a:gd name="csY6" fmla="*/ 0 h 482059"/>
                <a:gd name="csX7" fmla="*/ 196899 w 451771"/>
                <a:gd name="csY7" fmla="*/ 273335 h 482059"/>
                <a:gd name="csX8" fmla="*/ 451771 w 451771"/>
                <a:gd name="csY8" fmla="*/ 273335 h 4820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451771" h="482059">
                  <a:moveTo>
                    <a:pt x="451771" y="480185"/>
                  </a:moveTo>
                  <a:lnTo>
                    <a:pt x="107730" y="480185"/>
                  </a:lnTo>
                  <a:lnTo>
                    <a:pt x="98449" y="482059"/>
                  </a:lnTo>
                  <a:lnTo>
                    <a:pt x="98450" y="482058"/>
                  </a:lnTo>
                  <a:cubicBezTo>
                    <a:pt x="44078" y="482058"/>
                    <a:pt x="0" y="437980"/>
                    <a:pt x="0" y="383608"/>
                  </a:cubicBezTo>
                  <a:lnTo>
                    <a:pt x="0" y="0"/>
                  </a:lnTo>
                  <a:lnTo>
                    <a:pt x="196899" y="0"/>
                  </a:lnTo>
                  <a:lnTo>
                    <a:pt x="196899" y="273335"/>
                  </a:lnTo>
                  <a:lnTo>
                    <a:pt x="451771" y="273335"/>
                  </a:lnTo>
                </a:path>
              </a:pathLst>
            </a:custGeom>
            <a:solidFill>
              <a:srgbClr val="0070C0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6" name="月 25">
              <a:extLst>
                <a:ext uri="{FF2B5EF4-FFF2-40B4-BE49-F238E27FC236}">
                  <a16:creationId xmlns:a16="http://schemas.microsoft.com/office/drawing/2014/main" id="{2F53CFA6-1BB0-4371-225D-C67084457C1B}"/>
                </a:ext>
              </a:extLst>
            </p:cNvPr>
            <p:cNvSpPr/>
            <p:nvPr/>
          </p:nvSpPr>
          <p:spPr bwMode="auto">
            <a:xfrm rot="3600000">
              <a:off x="7838505" y="3338064"/>
              <a:ext cx="390560" cy="938013"/>
            </a:xfrm>
            <a:prstGeom prst="moon">
              <a:avLst>
                <a:gd name="adj" fmla="val 7313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" name="月 26">
              <a:extLst>
                <a:ext uri="{FF2B5EF4-FFF2-40B4-BE49-F238E27FC236}">
                  <a16:creationId xmlns:a16="http://schemas.microsoft.com/office/drawing/2014/main" id="{92ADA325-C768-CFCF-CA83-6EF4269C11ED}"/>
                </a:ext>
              </a:extLst>
            </p:cNvPr>
            <p:cNvSpPr/>
            <p:nvPr/>
          </p:nvSpPr>
          <p:spPr bwMode="auto">
            <a:xfrm rot="8196493">
              <a:off x="8431792" y="3485354"/>
              <a:ext cx="278102" cy="751183"/>
            </a:xfrm>
            <a:prstGeom prst="moon">
              <a:avLst>
                <a:gd name="adj" fmla="val 5912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" name="月 27">
              <a:extLst>
                <a:ext uri="{FF2B5EF4-FFF2-40B4-BE49-F238E27FC236}">
                  <a16:creationId xmlns:a16="http://schemas.microsoft.com/office/drawing/2014/main" id="{BF5A798C-409E-ABF6-F4BC-08EBEA5CFD07}"/>
                </a:ext>
              </a:extLst>
            </p:cNvPr>
            <p:cNvSpPr/>
            <p:nvPr/>
          </p:nvSpPr>
          <p:spPr bwMode="auto">
            <a:xfrm rot="2700000">
              <a:off x="7943386" y="3632367"/>
              <a:ext cx="177237" cy="420751"/>
            </a:xfrm>
            <a:prstGeom prst="moon">
              <a:avLst>
                <a:gd name="adj" fmla="val 7313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" name="月 28">
              <a:extLst>
                <a:ext uri="{FF2B5EF4-FFF2-40B4-BE49-F238E27FC236}">
                  <a16:creationId xmlns:a16="http://schemas.microsoft.com/office/drawing/2014/main" id="{CAE0A858-31F9-DDC4-F291-C9EDAF8510E5}"/>
                </a:ext>
              </a:extLst>
            </p:cNvPr>
            <p:cNvSpPr/>
            <p:nvPr/>
          </p:nvSpPr>
          <p:spPr bwMode="auto">
            <a:xfrm rot="3448733">
              <a:off x="8145443" y="3587030"/>
              <a:ext cx="177237" cy="420751"/>
            </a:xfrm>
            <a:prstGeom prst="moon">
              <a:avLst>
                <a:gd name="adj" fmla="val 7313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楕円 29">
              <a:extLst>
                <a:ext uri="{FF2B5EF4-FFF2-40B4-BE49-F238E27FC236}">
                  <a16:creationId xmlns:a16="http://schemas.microsoft.com/office/drawing/2014/main" id="{692A3D29-AC54-033E-A19C-2C9C6A61288E}"/>
                </a:ext>
              </a:extLst>
            </p:cNvPr>
            <p:cNvSpPr/>
            <p:nvPr/>
          </p:nvSpPr>
          <p:spPr bwMode="auto">
            <a:xfrm>
              <a:off x="8398581" y="4096392"/>
              <a:ext cx="117247" cy="168287"/>
            </a:xfrm>
            <a:prstGeom prst="ellipse">
              <a:avLst/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2AA1A541-73B7-9004-7A42-457089CBCF97}"/>
                </a:ext>
              </a:extLst>
            </p:cNvPr>
            <p:cNvSpPr/>
            <p:nvPr/>
          </p:nvSpPr>
          <p:spPr bwMode="auto">
            <a:xfrm>
              <a:off x="7925506" y="4096392"/>
              <a:ext cx="117247" cy="168287"/>
            </a:xfrm>
            <a:prstGeom prst="ellipse">
              <a:avLst/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" name="月 127">
              <a:extLst>
                <a:ext uri="{FF2B5EF4-FFF2-40B4-BE49-F238E27FC236}">
                  <a16:creationId xmlns:a16="http://schemas.microsoft.com/office/drawing/2014/main" id="{D2391C9A-3A61-2105-254F-6CE501DB8294}"/>
                </a:ext>
              </a:extLst>
            </p:cNvPr>
            <p:cNvSpPr/>
            <p:nvPr/>
          </p:nvSpPr>
          <p:spPr bwMode="auto">
            <a:xfrm rot="17100000">
              <a:off x="8412469" y="3892529"/>
              <a:ext cx="45719" cy="230535"/>
            </a:xfrm>
            <a:prstGeom prst="moon">
              <a:avLst>
                <a:gd name="adj" fmla="val 55729"/>
              </a:avLst>
            </a:prstGeom>
            <a:solidFill>
              <a:schemeClr val="tx1"/>
            </a:solidFill>
            <a:ln w="9525" cap="rnd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9" name="月 128">
              <a:extLst>
                <a:ext uri="{FF2B5EF4-FFF2-40B4-BE49-F238E27FC236}">
                  <a16:creationId xmlns:a16="http://schemas.microsoft.com/office/drawing/2014/main" id="{65458028-08F1-A931-E8E8-DE2F374FBC63}"/>
                </a:ext>
              </a:extLst>
            </p:cNvPr>
            <p:cNvSpPr/>
            <p:nvPr/>
          </p:nvSpPr>
          <p:spPr bwMode="auto">
            <a:xfrm rot="15300000">
              <a:off x="7974319" y="3892530"/>
              <a:ext cx="45719" cy="230535"/>
            </a:xfrm>
            <a:prstGeom prst="moon">
              <a:avLst>
                <a:gd name="adj" fmla="val 55729"/>
              </a:avLst>
            </a:prstGeom>
            <a:solidFill>
              <a:schemeClr val="tx1"/>
            </a:solidFill>
            <a:ln w="9525" cap="rnd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8E3113A3-4DD1-EA1D-CBE0-CC72A278318B}"/>
              </a:ext>
            </a:extLst>
          </p:cNvPr>
          <p:cNvGrpSpPr/>
          <p:nvPr/>
        </p:nvGrpSpPr>
        <p:grpSpPr>
          <a:xfrm>
            <a:off x="557251" y="3566527"/>
            <a:ext cx="1390001" cy="1963365"/>
            <a:chOff x="1474044" y="1606325"/>
            <a:chExt cx="1390001" cy="1963365"/>
          </a:xfrm>
        </p:grpSpPr>
        <p:sp>
          <p:nvSpPr>
            <p:cNvPr id="137" name="フリーフォーム: 図形 136">
              <a:extLst>
                <a:ext uri="{FF2B5EF4-FFF2-40B4-BE49-F238E27FC236}">
                  <a16:creationId xmlns:a16="http://schemas.microsoft.com/office/drawing/2014/main" id="{D90A3E4E-831A-3C9C-B3E0-79A6A2E6FC29}"/>
                </a:ext>
              </a:extLst>
            </p:cNvPr>
            <p:cNvSpPr/>
            <p:nvPr/>
          </p:nvSpPr>
          <p:spPr bwMode="auto">
            <a:xfrm rot="10800000">
              <a:off x="1967116" y="1955611"/>
              <a:ext cx="362176" cy="396084"/>
            </a:xfrm>
            <a:custGeom>
              <a:avLst/>
              <a:gdLst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670672 w 802383"/>
                <a:gd name="csY5" fmla="*/ 327241 h 355915"/>
                <a:gd name="csX6" fmla="*/ 402159 w 802383"/>
                <a:gd name="csY6" fmla="*/ 291115 h 355915"/>
                <a:gd name="csX7" fmla="*/ 156131 w 802383"/>
                <a:gd name="csY7" fmla="*/ 325832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156131 w 802383"/>
                <a:gd name="csY6" fmla="*/ 325832 h 355915"/>
                <a:gd name="csX7" fmla="*/ 0 w 802383"/>
                <a:gd name="csY7" fmla="*/ 355915 h 355915"/>
                <a:gd name="csX0" fmla="*/ 0 w 802383"/>
                <a:gd name="csY0" fmla="*/ 355915 h 356068"/>
                <a:gd name="csX1" fmla="*/ 67250 w 802383"/>
                <a:gd name="csY1" fmla="*/ 268299 h 356068"/>
                <a:gd name="csX2" fmla="*/ 402159 w 802383"/>
                <a:gd name="csY2" fmla="*/ 0 h 356068"/>
                <a:gd name="csX3" fmla="*/ 746557 w 802383"/>
                <a:gd name="csY3" fmla="*/ 271238 h 356068"/>
                <a:gd name="csX4" fmla="*/ 802383 w 802383"/>
                <a:gd name="csY4" fmla="*/ 352389 h 356068"/>
                <a:gd name="csX5" fmla="*/ 402159 w 802383"/>
                <a:gd name="csY5" fmla="*/ 291115 h 356068"/>
                <a:gd name="csX6" fmla="*/ 0 w 802383"/>
                <a:gd name="csY6" fmla="*/ 355915 h 356068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802383" h="355915">
                  <a:moveTo>
                    <a:pt x="0" y="355915"/>
                  </a:moveTo>
                  <a:lnTo>
                    <a:pt x="67250" y="268299"/>
                  </a:lnTo>
                  <a:cubicBezTo>
                    <a:pt x="142189" y="176254"/>
                    <a:pt x="232945" y="88780"/>
                    <a:pt x="402159" y="0"/>
                  </a:cubicBezTo>
                  <a:cubicBezTo>
                    <a:pt x="591619" y="94005"/>
                    <a:pt x="679844" y="181479"/>
                    <a:pt x="746557" y="271238"/>
                  </a:cubicBezTo>
                  <a:lnTo>
                    <a:pt x="802383" y="352389"/>
                  </a:lnTo>
                  <a:cubicBezTo>
                    <a:pt x="602639" y="332690"/>
                    <a:pt x="497634" y="329617"/>
                    <a:pt x="397282" y="329723"/>
                  </a:cubicBezTo>
                  <a:cubicBezTo>
                    <a:pt x="296930" y="329829"/>
                    <a:pt x="182024" y="335670"/>
                    <a:pt x="0" y="355915"/>
                  </a:cubicBezTo>
                  <a:close/>
                </a:path>
              </a:pathLst>
            </a:custGeom>
            <a:solidFill>
              <a:srgbClr val="FF9933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 dirty="0"/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FB332592-785F-47F8-39E5-618E0CA5966C}"/>
                </a:ext>
              </a:extLst>
            </p:cNvPr>
            <p:cNvSpPr/>
            <p:nvPr/>
          </p:nvSpPr>
          <p:spPr bwMode="auto">
            <a:xfrm rot="997515">
              <a:off x="1474044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9" name="フリーフォーム: 図形 138">
              <a:extLst>
                <a:ext uri="{FF2B5EF4-FFF2-40B4-BE49-F238E27FC236}">
                  <a16:creationId xmlns:a16="http://schemas.microsoft.com/office/drawing/2014/main" id="{E8B5617C-DD92-67C5-4E22-356006132008}"/>
                </a:ext>
              </a:extLst>
            </p:cNvPr>
            <p:cNvSpPr/>
            <p:nvPr/>
          </p:nvSpPr>
          <p:spPr bwMode="auto">
            <a:xfrm rot="20700000" flipH="1">
              <a:off x="2565399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73B7F7BD-0DDC-4B17-1F29-CEF869B09375}"/>
                </a:ext>
              </a:extLst>
            </p:cNvPr>
            <p:cNvSpPr/>
            <p:nvPr/>
          </p:nvSpPr>
          <p:spPr bwMode="auto">
            <a:xfrm>
              <a:off x="1558971" y="1970234"/>
              <a:ext cx="1201096" cy="1578486"/>
            </a:xfrm>
            <a:custGeom>
              <a:avLst/>
              <a:gdLst>
                <a:gd name="csX0" fmla="*/ 417357 w 1201096"/>
                <a:gd name="csY0" fmla="*/ 0 h 1578486"/>
                <a:gd name="csX1" fmla="*/ 449765 w 1201096"/>
                <a:gd name="csY1" fmla="*/ 95929 h 1578486"/>
                <a:gd name="csX2" fmla="*/ 600549 w 1201096"/>
                <a:gd name="csY2" fmla="*/ 356958 h 1578486"/>
                <a:gd name="csX3" fmla="*/ 742775 w 1201096"/>
                <a:gd name="csY3" fmla="*/ 102177 h 1578486"/>
                <a:gd name="csX4" fmla="*/ 775603 w 1201096"/>
                <a:gd name="csY4" fmla="*/ 10278 h 1578486"/>
                <a:gd name="csX5" fmla="*/ 780574 w 1201096"/>
                <a:gd name="csY5" fmla="*/ 13213 h 1578486"/>
                <a:gd name="csX6" fmla="*/ 1118106 w 1201096"/>
                <a:gd name="csY6" fmla="*/ 424465 h 1578486"/>
                <a:gd name="csX7" fmla="*/ 1201096 w 1201096"/>
                <a:gd name="csY7" fmla="*/ 1475712 h 1578486"/>
                <a:gd name="csX8" fmla="*/ 600548 w 1201096"/>
                <a:gd name="csY8" fmla="*/ 1578461 h 1578486"/>
                <a:gd name="csX9" fmla="*/ 0 w 1201096"/>
                <a:gd name="csY9" fmla="*/ 1475712 h 1578486"/>
                <a:gd name="csX10" fmla="*/ 82990 w 1201096"/>
                <a:gd name="csY10" fmla="*/ 424465 h 1578486"/>
                <a:gd name="csX11" fmla="*/ 409807 w 1201096"/>
                <a:gd name="csY11" fmla="*/ 3836 h 15784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</a:cxnLst>
              <a:rect l="l" t="t" r="r" b="b"/>
              <a:pathLst>
                <a:path w="1201096" h="1578486">
                  <a:moveTo>
                    <a:pt x="417357" y="0"/>
                  </a:moveTo>
                  <a:lnTo>
                    <a:pt x="449765" y="95929"/>
                  </a:lnTo>
                  <a:cubicBezTo>
                    <a:pt x="483545" y="181273"/>
                    <a:pt x="529369" y="267033"/>
                    <a:pt x="600549" y="356958"/>
                  </a:cubicBezTo>
                  <a:cubicBezTo>
                    <a:pt x="664122" y="272031"/>
                    <a:pt x="708044" y="187937"/>
                    <a:pt x="742775" y="102177"/>
                  </a:cubicBezTo>
                  <a:lnTo>
                    <a:pt x="775603" y="10278"/>
                  </a:lnTo>
                  <a:lnTo>
                    <a:pt x="780574" y="13213"/>
                  </a:lnTo>
                  <a:cubicBezTo>
                    <a:pt x="959189" y="113660"/>
                    <a:pt x="1118106" y="210086"/>
                    <a:pt x="1118106" y="424465"/>
                  </a:cubicBezTo>
                  <a:lnTo>
                    <a:pt x="1201096" y="1475712"/>
                  </a:lnTo>
                  <a:cubicBezTo>
                    <a:pt x="1023138" y="1567112"/>
                    <a:pt x="756281" y="1579136"/>
                    <a:pt x="600548" y="1578461"/>
                  </a:cubicBezTo>
                  <a:cubicBezTo>
                    <a:pt x="444815" y="1577786"/>
                    <a:pt x="200183" y="1554412"/>
                    <a:pt x="0" y="1475712"/>
                  </a:cubicBezTo>
                  <a:lnTo>
                    <a:pt x="82990" y="424465"/>
                  </a:lnTo>
                  <a:cubicBezTo>
                    <a:pt x="82990" y="210086"/>
                    <a:pt x="227620" y="101158"/>
                    <a:pt x="409807" y="3836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8AF17D67-BE8A-46FB-2D8A-59CAEDC0BE27}"/>
                </a:ext>
              </a:extLst>
            </p:cNvPr>
            <p:cNvSpPr/>
            <p:nvPr/>
          </p:nvSpPr>
          <p:spPr bwMode="auto">
            <a:xfrm>
              <a:off x="1917259" y="1606325"/>
              <a:ext cx="457373" cy="469575"/>
            </a:xfrm>
            <a:custGeom>
              <a:avLst/>
              <a:gdLst>
                <a:gd name="csX0" fmla="*/ 219894 w 457373"/>
                <a:gd name="csY0" fmla="*/ 5 h 469575"/>
                <a:gd name="csX1" fmla="*/ 359852 w 457373"/>
                <a:gd name="csY1" fmla="*/ 136219 h 469575"/>
                <a:gd name="csX2" fmla="*/ 278292 w 457373"/>
                <a:gd name="csY2" fmla="*/ 265176 h 469575"/>
                <a:gd name="csX3" fmla="*/ 266895 w 457373"/>
                <a:gd name="csY3" fmla="*/ 267786 h 469575"/>
                <a:gd name="csX4" fmla="*/ 266895 w 457373"/>
                <a:gd name="csY4" fmla="*/ 332836 h 469575"/>
                <a:gd name="csX5" fmla="*/ 291763 w 457373"/>
                <a:gd name="csY5" fmla="*/ 334440 h 469575"/>
                <a:gd name="csX6" fmla="*/ 444333 w 457373"/>
                <a:gd name="csY6" fmla="*/ 387086 h 469575"/>
                <a:gd name="csX7" fmla="*/ 457373 w 457373"/>
                <a:gd name="csY7" fmla="*/ 397202 h 469575"/>
                <a:gd name="csX8" fmla="*/ 421260 w 457373"/>
                <a:gd name="csY8" fmla="*/ 466923 h 469575"/>
                <a:gd name="csX9" fmla="*/ 397222 w 457373"/>
                <a:gd name="csY9" fmla="*/ 457673 h 469575"/>
                <a:gd name="csX10" fmla="*/ 230944 w 457373"/>
                <a:gd name="csY10" fmla="*/ 434231 h 469575"/>
                <a:gd name="csX11" fmla="*/ 64666 w 457373"/>
                <a:gd name="csY11" fmla="*/ 457673 h 469575"/>
                <a:gd name="csX12" fmla="*/ 33738 w 457373"/>
                <a:gd name="csY12" fmla="*/ 469575 h 469575"/>
                <a:gd name="csX13" fmla="*/ 0 w 457373"/>
                <a:gd name="csY13" fmla="*/ 400703 h 469575"/>
                <a:gd name="csX14" fmla="*/ 17555 w 457373"/>
                <a:gd name="csY14" fmla="*/ 387086 h 469575"/>
                <a:gd name="csX15" fmla="*/ 170126 w 457373"/>
                <a:gd name="csY15" fmla="*/ 334440 h 469575"/>
                <a:gd name="csX16" fmla="*/ 194693 w 457373"/>
                <a:gd name="csY16" fmla="*/ 332855 h 469575"/>
                <a:gd name="csX17" fmla="*/ 194693 w 457373"/>
                <a:gd name="csY17" fmla="*/ 244337 h 469575"/>
                <a:gd name="csX18" fmla="*/ 205267 w 457373"/>
                <a:gd name="csY18" fmla="*/ 218810 h 469575"/>
                <a:gd name="csX19" fmla="*/ 223119 w 457373"/>
                <a:gd name="csY19" fmla="*/ 211415 h 469575"/>
                <a:gd name="csX20" fmla="*/ 223042 w 457373"/>
                <a:gd name="csY20" fmla="*/ 208576 h 469575"/>
                <a:gd name="csX21" fmla="*/ 291013 w 457373"/>
                <a:gd name="csY21" fmla="*/ 137462 h 469575"/>
                <a:gd name="csX22" fmla="*/ 220516 w 457373"/>
                <a:gd name="csY22" fmla="*/ 68851 h 469575"/>
                <a:gd name="csX23" fmla="*/ 151271 w 457373"/>
                <a:gd name="csY23" fmla="*/ 138725 h 469575"/>
                <a:gd name="csX24" fmla="*/ 151011 w 457373"/>
                <a:gd name="csY24" fmla="*/ 138725 h 469575"/>
                <a:gd name="csX25" fmla="*/ 141220 w 457373"/>
                <a:gd name="csY25" fmla="*/ 162363 h 469575"/>
                <a:gd name="csX26" fmla="*/ 116822 w 457373"/>
                <a:gd name="csY26" fmla="*/ 172469 h 469575"/>
                <a:gd name="csX27" fmla="*/ 92424 w 457373"/>
                <a:gd name="csY27" fmla="*/ 162363 h 469575"/>
                <a:gd name="csX28" fmla="*/ 82633 w 457373"/>
                <a:gd name="csY28" fmla="*/ 138726 h 469575"/>
                <a:gd name="csX29" fmla="*/ 82421 w 457373"/>
                <a:gd name="csY29" fmla="*/ 138726 h 469575"/>
                <a:gd name="csX30" fmla="*/ 82490 w 457373"/>
                <a:gd name="csY30" fmla="*/ 138381 h 469575"/>
                <a:gd name="csX31" fmla="*/ 82318 w 457373"/>
                <a:gd name="csY31" fmla="*/ 137965 h 469575"/>
                <a:gd name="csX32" fmla="*/ 82814 w 457373"/>
                <a:gd name="csY32" fmla="*/ 136768 h 469575"/>
                <a:gd name="csX33" fmla="*/ 93196 w 457373"/>
                <a:gd name="csY33" fmla="*/ 85031 h 469575"/>
                <a:gd name="csX34" fmla="*/ 219894 w 457373"/>
                <a:gd name="csY34" fmla="*/ 5 h 46957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</a:cxnLst>
              <a:rect l="l" t="t" r="r" b="b"/>
              <a:pathLst>
                <a:path w="457373" h="469575">
                  <a:moveTo>
                    <a:pt x="219894" y="5"/>
                  </a:moveTo>
                  <a:cubicBezTo>
                    <a:pt x="296018" y="-683"/>
                    <a:pt x="358476" y="60103"/>
                    <a:pt x="359852" y="136219"/>
                  </a:cubicBezTo>
                  <a:cubicBezTo>
                    <a:pt x="360884" y="193305"/>
                    <a:pt x="327269" y="243017"/>
                    <a:pt x="278292" y="265176"/>
                  </a:cubicBezTo>
                  <a:lnTo>
                    <a:pt x="266895" y="267786"/>
                  </a:lnTo>
                  <a:lnTo>
                    <a:pt x="266895" y="332836"/>
                  </a:lnTo>
                  <a:lnTo>
                    <a:pt x="291763" y="334440"/>
                  </a:lnTo>
                  <a:cubicBezTo>
                    <a:pt x="350697" y="342158"/>
                    <a:pt x="403375" y="360872"/>
                    <a:pt x="444333" y="387086"/>
                  </a:cubicBezTo>
                  <a:lnTo>
                    <a:pt x="457373" y="397202"/>
                  </a:lnTo>
                  <a:lnTo>
                    <a:pt x="421260" y="466923"/>
                  </a:lnTo>
                  <a:lnTo>
                    <a:pt x="397222" y="457673"/>
                  </a:lnTo>
                  <a:cubicBezTo>
                    <a:pt x="345705" y="442406"/>
                    <a:pt x="289059" y="434231"/>
                    <a:pt x="230944" y="434231"/>
                  </a:cubicBezTo>
                  <a:cubicBezTo>
                    <a:pt x="172829" y="434231"/>
                    <a:pt x="116182" y="442406"/>
                    <a:pt x="64666" y="457673"/>
                  </a:cubicBezTo>
                  <a:lnTo>
                    <a:pt x="33738" y="469575"/>
                  </a:lnTo>
                  <a:lnTo>
                    <a:pt x="0" y="400703"/>
                  </a:lnTo>
                  <a:lnTo>
                    <a:pt x="17555" y="387086"/>
                  </a:lnTo>
                  <a:cubicBezTo>
                    <a:pt x="58513" y="360872"/>
                    <a:pt x="111191" y="342158"/>
                    <a:pt x="170126" y="334440"/>
                  </a:cubicBezTo>
                  <a:lnTo>
                    <a:pt x="194693" y="332855"/>
                  </a:lnTo>
                  <a:lnTo>
                    <a:pt x="194693" y="244337"/>
                  </a:lnTo>
                  <a:cubicBezTo>
                    <a:pt x="194693" y="234368"/>
                    <a:pt x="198734" y="225343"/>
                    <a:pt x="205267" y="218810"/>
                  </a:cubicBezTo>
                  <a:lnTo>
                    <a:pt x="223119" y="211415"/>
                  </a:lnTo>
                  <a:lnTo>
                    <a:pt x="223042" y="208576"/>
                  </a:lnTo>
                  <a:cubicBezTo>
                    <a:pt x="261373" y="207536"/>
                    <a:pt x="291706" y="175801"/>
                    <a:pt x="291013" y="137462"/>
                  </a:cubicBezTo>
                  <a:cubicBezTo>
                    <a:pt x="290320" y="99123"/>
                    <a:pt x="258860" y="68504"/>
                    <a:pt x="220516" y="68851"/>
                  </a:cubicBezTo>
                  <a:cubicBezTo>
                    <a:pt x="182172" y="69198"/>
                    <a:pt x="151271" y="100380"/>
                    <a:pt x="151271" y="138725"/>
                  </a:cubicBezTo>
                  <a:lnTo>
                    <a:pt x="151011" y="138725"/>
                  </a:lnTo>
                  <a:lnTo>
                    <a:pt x="141220" y="162363"/>
                  </a:lnTo>
                  <a:cubicBezTo>
                    <a:pt x="134976" y="168607"/>
                    <a:pt x="126350" y="172469"/>
                    <a:pt x="116822" y="172469"/>
                  </a:cubicBezTo>
                  <a:cubicBezTo>
                    <a:pt x="107294" y="172469"/>
                    <a:pt x="98668" y="168607"/>
                    <a:pt x="92424" y="162363"/>
                  </a:cubicBezTo>
                  <a:lnTo>
                    <a:pt x="82633" y="138726"/>
                  </a:lnTo>
                  <a:lnTo>
                    <a:pt x="82421" y="138726"/>
                  </a:lnTo>
                  <a:lnTo>
                    <a:pt x="82490" y="138381"/>
                  </a:lnTo>
                  <a:lnTo>
                    <a:pt x="82318" y="137965"/>
                  </a:lnTo>
                  <a:lnTo>
                    <a:pt x="82814" y="136768"/>
                  </a:lnTo>
                  <a:lnTo>
                    <a:pt x="93196" y="85031"/>
                  </a:lnTo>
                  <a:cubicBezTo>
                    <a:pt x="114019" y="35472"/>
                    <a:pt x="162801" y="521"/>
                    <a:pt x="219894" y="5"/>
                  </a:cubicBezTo>
                  <a:close/>
                </a:path>
              </a:pathLst>
            </a:cu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42" name="フリーフォーム: 図形 141">
              <a:extLst>
                <a:ext uri="{FF2B5EF4-FFF2-40B4-BE49-F238E27FC236}">
                  <a16:creationId xmlns:a16="http://schemas.microsoft.com/office/drawing/2014/main" id="{5F0FB556-7249-75A4-FA7E-DD9C2426DA26}"/>
                </a:ext>
              </a:extLst>
            </p:cNvPr>
            <p:cNvSpPr/>
            <p:nvPr/>
          </p:nvSpPr>
          <p:spPr bwMode="auto">
            <a:xfrm>
              <a:off x="1937665" y="1988840"/>
              <a:ext cx="822403" cy="1580850"/>
            </a:xfrm>
            <a:custGeom>
              <a:avLst/>
              <a:gdLst>
                <a:gd name="csX0" fmla="*/ 444314 w 822403"/>
                <a:gd name="csY0" fmla="*/ 0 h 1580850"/>
                <a:gd name="csX1" fmla="*/ 529974 w 822403"/>
                <a:gd name="csY1" fmla="*/ 52508 h 1580850"/>
                <a:gd name="csX2" fmla="*/ 739413 w 822403"/>
                <a:gd name="csY2" fmla="*/ 396167 h 1580850"/>
                <a:gd name="csX3" fmla="*/ 822403 w 822403"/>
                <a:gd name="csY3" fmla="*/ 1475345 h 1580850"/>
                <a:gd name="csX4" fmla="*/ 221855 w 822403"/>
                <a:gd name="csY4" fmla="*/ 1580824 h 1580850"/>
                <a:gd name="csX5" fmla="*/ 90470 w 822403"/>
                <a:gd name="csY5" fmla="*/ 1575411 h 1580850"/>
                <a:gd name="csX6" fmla="*/ 0 w 822403"/>
                <a:gd name="csY6" fmla="*/ 1565135 h 1580850"/>
                <a:gd name="csX7" fmla="*/ 8247 w 822403"/>
                <a:gd name="csY7" fmla="*/ 641462 h 1580850"/>
                <a:gd name="csX8" fmla="*/ 308285 w 822403"/>
                <a:gd name="csY8" fmla="*/ 360475 h 158085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822403" h="1580850">
                  <a:moveTo>
                    <a:pt x="444314" y="0"/>
                  </a:moveTo>
                  <a:lnTo>
                    <a:pt x="529974" y="52508"/>
                  </a:lnTo>
                  <a:cubicBezTo>
                    <a:pt x="650022" y="134167"/>
                    <a:pt x="739413" y="231111"/>
                    <a:pt x="739413" y="396167"/>
                  </a:cubicBezTo>
                  <a:lnTo>
                    <a:pt x="822403" y="1475345"/>
                  </a:lnTo>
                  <a:cubicBezTo>
                    <a:pt x="644445" y="1569173"/>
                    <a:pt x="377588" y="1581516"/>
                    <a:pt x="221855" y="1580824"/>
                  </a:cubicBezTo>
                  <a:cubicBezTo>
                    <a:pt x="182922" y="1580650"/>
                    <a:pt x="138432" y="1579021"/>
                    <a:pt x="90470" y="1575411"/>
                  </a:cubicBezTo>
                  <a:lnTo>
                    <a:pt x="0" y="1565135"/>
                  </a:lnTo>
                  <a:lnTo>
                    <a:pt x="8247" y="641462"/>
                  </a:lnTo>
                  <a:lnTo>
                    <a:pt x="308285" y="360475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43" name="フリーフォーム: 図形 142">
              <a:extLst>
                <a:ext uri="{FF2B5EF4-FFF2-40B4-BE49-F238E27FC236}">
                  <a16:creationId xmlns:a16="http://schemas.microsoft.com/office/drawing/2014/main" id="{49113F30-D754-F430-F190-7EF0279F9FAE}"/>
                </a:ext>
              </a:extLst>
            </p:cNvPr>
            <p:cNvSpPr/>
            <p:nvPr/>
          </p:nvSpPr>
          <p:spPr bwMode="auto">
            <a:xfrm>
              <a:off x="1804535" y="1949265"/>
              <a:ext cx="375099" cy="543537"/>
            </a:xfrm>
            <a:custGeom>
              <a:avLst/>
              <a:gdLst>
                <a:gd name="csX0" fmla="*/ 179161 w 375099"/>
                <a:gd name="csY0" fmla="*/ 0 h 543537"/>
                <a:gd name="csX1" fmla="*/ 186595 w 375099"/>
                <a:gd name="csY1" fmla="*/ 21871 h 543537"/>
                <a:gd name="csX2" fmla="*/ 315157 w 375099"/>
                <a:gd name="csY2" fmla="*/ 324297 h 543537"/>
                <a:gd name="csX3" fmla="*/ 375099 w 375099"/>
                <a:gd name="csY3" fmla="*/ 434206 h 543537"/>
                <a:gd name="csX4" fmla="*/ 351281 w 375099"/>
                <a:gd name="csY4" fmla="*/ 486222 h 543537"/>
                <a:gd name="csX5" fmla="*/ 320023 w 375099"/>
                <a:gd name="csY5" fmla="*/ 543537 h 543537"/>
                <a:gd name="csX6" fmla="*/ 294594 w 375099"/>
                <a:gd name="csY6" fmla="*/ 526418 h 543537"/>
                <a:gd name="csX7" fmla="*/ 89630 w 375099"/>
                <a:gd name="csY7" fmla="*/ 355750 h 543537"/>
                <a:gd name="csX8" fmla="*/ 72858 w 375099"/>
                <a:gd name="csY8" fmla="*/ 337930 h 543537"/>
                <a:gd name="csX9" fmla="*/ 87735 w 375099"/>
                <a:gd name="csY9" fmla="*/ 326568 h 543537"/>
                <a:gd name="csX10" fmla="*/ 159721 w 375099"/>
                <a:gd name="csY10" fmla="*/ 261419 h 543537"/>
                <a:gd name="csX11" fmla="*/ 3539 w 375099"/>
                <a:gd name="csY11" fmla="*/ 261419 h 543537"/>
                <a:gd name="csX12" fmla="*/ 0 w 375099"/>
                <a:gd name="csY12" fmla="*/ 257001 h 543537"/>
                <a:gd name="csX13" fmla="*/ 5922 w 375099"/>
                <a:gd name="csY13" fmla="*/ 188827 h 543537"/>
                <a:gd name="csX14" fmla="*/ 24797 w 375099"/>
                <a:gd name="csY14" fmla="*/ 121981 h 543537"/>
                <a:gd name="csX15" fmla="*/ 51199 w 375099"/>
                <a:gd name="csY15" fmla="*/ 69784 h 543537"/>
                <a:gd name="csX16" fmla="*/ 179161 w 375099"/>
                <a:gd name="csY16" fmla="*/ 0 h 5435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</a:cxnLst>
              <a:rect l="l" t="t" r="r" b="b"/>
              <a:pathLst>
                <a:path w="375099" h="543537">
                  <a:moveTo>
                    <a:pt x="179161" y="0"/>
                  </a:moveTo>
                  <a:lnTo>
                    <a:pt x="186595" y="21871"/>
                  </a:lnTo>
                  <a:cubicBezTo>
                    <a:pt x="223803" y="123171"/>
                    <a:pt x="265010" y="223611"/>
                    <a:pt x="315157" y="324297"/>
                  </a:cubicBezTo>
                  <a:lnTo>
                    <a:pt x="375099" y="434206"/>
                  </a:lnTo>
                  <a:lnTo>
                    <a:pt x="351281" y="486222"/>
                  </a:lnTo>
                  <a:lnTo>
                    <a:pt x="320023" y="543537"/>
                  </a:lnTo>
                  <a:lnTo>
                    <a:pt x="294594" y="526418"/>
                  </a:lnTo>
                  <a:cubicBezTo>
                    <a:pt x="213596" y="468897"/>
                    <a:pt x="146722" y="412183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lnTo>
                    <a:pt x="179161" y="0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44" name="フリーフォーム: 図形 143">
              <a:extLst>
                <a:ext uri="{FF2B5EF4-FFF2-40B4-BE49-F238E27FC236}">
                  <a16:creationId xmlns:a16="http://schemas.microsoft.com/office/drawing/2014/main" id="{6270FEB8-CEF4-3CCB-BD7E-1D7BE4C6A7F0}"/>
                </a:ext>
              </a:extLst>
            </p:cNvPr>
            <p:cNvSpPr/>
            <p:nvPr/>
          </p:nvSpPr>
          <p:spPr bwMode="auto">
            <a:xfrm flipH="1">
              <a:off x="1956934" y="1949265"/>
              <a:ext cx="533088" cy="674039"/>
            </a:xfrm>
            <a:custGeom>
              <a:avLst/>
              <a:gdLst>
                <a:gd name="csX0" fmla="*/ 179161 w 533088"/>
                <a:gd name="csY0" fmla="*/ 0 h 674039"/>
                <a:gd name="csX1" fmla="*/ 186595 w 533088"/>
                <a:gd name="csY1" fmla="*/ 21871 h 674039"/>
                <a:gd name="csX2" fmla="*/ 497359 w 533088"/>
                <a:gd name="csY2" fmla="*/ 628198 h 674039"/>
                <a:gd name="csX3" fmla="*/ 533088 w 533088"/>
                <a:gd name="csY3" fmla="*/ 674039 h 674039"/>
                <a:gd name="csX4" fmla="*/ 380461 w 533088"/>
                <a:gd name="csY4" fmla="*/ 584227 h 674039"/>
                <a:gd name="csX5" fmla="*/ 89630 w 533088"/>
                <a:gd name="csY5" fmla="*/ 355750 h 674039"/>
                <a:gd name="csX6" fmla="*/ 72858 w 533088"/>
                <a:gd name="csY6" fmla="*/ 337930 h 674039"/>
                <a:gd name="csX7" fmla="*/ 87735 w 533088"/>
                <a:gd name="csY7" fmla="*/ 326568 h 674039"/>
                <a:gd name="csX8" fmla="*/ 159721 w 533088"/>
                <a:gd name="csY8" fmla="*/ 261419 h 674039"/>
                <a:gd name="csX9" fmla="*/ 3539 w 533088"/>
                <a:gd name="csY9" fmla="*/ 261419 h 674039"/>
                <a:gd name="csX10" fmla="*/ 0 w 533088"/>
                <a:gd name="csY10" fmla="*/ 257001 h 674039"/>
                <a:gd name="csX11" fmla="*/ 5922 w 533088"/>
                <a:gd name="csY11" fmla="*/ 188827 h 674039"/>
                <a:gd name="csX12" fmla="*/ 24797 w 533088"/>
                <a:gd name="csY12" fmla="*/ 121981 h 674039"/>
                <a:gd name="csX13" fmla="*/ 51199 w 533088"/>
                <a:gd name="csY13" fmla="*/ 69784 h 67403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</a:cxnLst>
              <a:rect l="l" t="t" r="r" b="b"/>
              <a:pathLst>
                <a:path w="533088" h="674039">
                  <a:moveTo>
                    <a:pt x="179161" y="0"/>
                  </a:moveTo>
                  <a:lnTo>
                    <a:pt x="186595" y="21871"/>
                  </a:lnTo>
                  <a:cubicBezTo>
                    <a:pt x="261011" y="224471"/>
                    <a:pt x="351424" y="423632"/>
                    <a:pt x="497359" y="628198"/>
                  </a:cubicBezTo>
                  <a:lnTo>
                    <a:pt x="533088" y="674039"/>
                  </a:lnTo>
                  <a:lnTo>
                    <a:pt x="380461" y="584227"/>
                  </a:lnTo>
                  <a:cubicBezTo>
                    <a:pt x="259266" y="506737"/>
                    <a:pt x="165753" y="430994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45" name="楕円 144">
              <a:extLst>
                <a:ext uri="{FF2B5EF4-FFF2-40B4-BE49-F238E27FC236}">
                  <a16:creationId xmlns:a16="http://schemas.microsoft.com/office/drawing/2014/main" id="{2A61FDDF-BDF1-99C5-A4DA-55C56F1CD6B1}"/>
                </a:ext>
              </a:extLst>
            </p:cNvPr>
            <p:cNvSpPr/>
            <p:nvPr/>
          </p:nvSpPr>
          <p:spPr bwMode="auto">
            <a:xfrm>
              <a:off x="2020252" y="2713388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46" name="楕円 145">
              <a:extLst>
                <a:ext uri="{FF2B5EF4-FFF2-40B4-BE49-F238E27FC236}">
                  <a16:creationId xmlns:a16="http://schemas.microsoft.com/office/drawing/2014/main" id="{A4CB804C-743F-1487-B88B-A4E06E47BB87}"/>
                </a:ext>
              </a:extLst>
            </p:cNvPr>
            <p:cNvSpPr/>
            <p:nvPr/>
          </p:nvSpPr>
          <p:spPr bwMode="auto">
            <a:xfrm>
              <a:off x="2020252" y="299992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47" name="楕円 146">
              <a:extLst>
                <a:ext uri="{FF2B5EF4-FFF2-40B4-BE49-F238E27FC236}">
                  <a16:creationId xmlns:a16="http://schemas.microsoft.com/office/drawing/2014/main" id="{7841A2B2-2F26-7D97-F9D8-22DB19BE14B5}"/>
                </a:ext>
              </a:extLst>
            </p:cNvPr>
            <p:cNvSpPr/>
            <p:nvPr/>
          </p:nvSpPr>
          <p:spPr bwMode="auto">
            <a:xfrm>
              <a:off x="2020252" y="331713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1177339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フリーフォーム: 図形 79">
            <a:extLst>
              <a:ext uri="{FF2B5EF4-FFF2-40B4-BE49-F238E27FC236}">
                <a16:creationId xmlns:a16="http://schemas.microsoft.com/office/drawing/2014/main" id="{EBA7BE81-B0AD-49E6-1686-CD5409055968}"/>
              </a:ext>
            </a:extLst>
          </p:cNvPr>
          <p:cNvSpPr/>
          <p:nvPr/>
        </p:nvSpPr>
        <p:spPr>
          <a:xfrm>
            <a:off x="270606" y="321782"/>
            <a:ext cx="7515606" cy="6300700"/>
          </a:xfrm>
          <a:custGeom>
            <a:avLst/>
            <a:gdLst>
              <a:gd name="connsiteX0" fmla="*/ 420383 w 6912690"/>
              <a:gd name="connsiteY0" fmla="*/ 0 h 6300700"/>
              <a:gd name="connsiteX1" fmla="*/ 5925322 w 6912690"/>
              <a:gd name="connsiteY1" fmla="*/ 0 h 6300700"/>
              <a:gd name="connsiteX2" fmla="*/ 6345705 w 6912690"/>
              <a:gd name="connsiteY2" fmla="*/ 420383 h 6300700"/>
              <a:gd name="connsiteX3" fmla="*/ 6345705 w 6912690"/>
              <a:gd name="connsiteY3" fmla="*/ 2297890 h 6300700"/>
              <a:gd name="connsiteX4" fmla="*/ 6362950 w 6912690"/>
              <a:gd name="connsiteY4" fmla="*/ 2301637 h 6300700"/>
              <a:gd name="connsiteX5" fmla="*/ 6912690 w 6912690"/>
              <a:gd name="connsiteY5" fmla="*/ 2882193 h 6300700"/>
              <a:gd name="connsiteX6" fmla="*/ 6492806 w 6912690"/>
              <a:gd name="connsiteY6" fmla="*/ 2708201 h 6300700"/>
              <a:gd name="connsiteX7" fmla="*/ 6345705 w 6912690"/>
              <a:gd name="connsiteY7" fmla="*/ 2679968 h 6300700"/>
              <a:gd name="connsiteX8" fmla="*/ 6345705 w 6912690"/>
              <a:gd name="connsiteY8" fmla="*/ 5880317 h 6300700"/>
              <a:gd name="connsiteX9" fmla="*/ 5925322 w 6912690"/>
              <a:gd name="connsiteY9" fmla="*/ 6300700 h 6300700"/>
              <a:gd name="connsiteX10" fmla="*/ 420383 w 6912690"/>
              <a:gd name="connsiteY10" fmla="*/ 6300700 h 6300700"/>
              <a:gd name="connsiteX11" fmla="*/ 0 w 6912690"/>
              <a:gd name="connsiteY11" fmla="*/ 5880317 h 6300700"/>
              <a:gd name="connsiteX12" fmla="*/ 0 w 6912690"/>
              <a:gd name="connsiteY12" fmla="*/ 420383 h 6300700"/>
              <a:gd name="connsiteX13" fmla="*/ 420383 w 6912690"/>
              <a:gd name="connsiteY13" fmla="*/ 0 h 6300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912690" h="6300700">
                <a:moveTo>
                  <a:pt x="420383" y="0"/>
                </a:moveTo>
                <a:lnTo>
                  <a:pt x="5925322" y="0"/>
                </a:lnTo>
                <a:cubicBezTo>
                  <a:pt x="6157493" y="0"/>
                  <a:pt x="6345705" y="188212"/>
                  <a:pt x="6345705" y="420383"/>
                </a:cubicBezTo>
                <a:lnTo>
                  <a:pt x="6345705" y="2297890"/>
                </a:lnTo>
                <a:lnTo>
                  <a:pt x="6362950" y="2301637"/>
                </a:lnTo>
                <a:cubicBezTo>
                  <a:pt x="6686009" y="2397287"/>
                  <a:pt x="6912690" y="2621210"/>
                  <a:pt x="6912690" y="2882193"/>
                </a:cubicBezTo>
                <a:cubicBezTo>
                  <a:pt x="6787649" y="2806553"/>
                  <a:pt x="6645255" y="2747922"/>
                  <a:pt x="6492806" y="2708201"/>
                </a:cubicBezTo>
                <a:lnTo>
                  <a:pt x="6345705" y="2679968"/>
                </a:lnTo>
                <a:lnTo>
                  <a:pt x="6345705" y="5880317"/>
                </a:lnTo>
                <a:cubicBezTo>
                  <a:pt x="6345705" y="6112488"/>
                  <a:pt x="6157493" y="6300700"/>
                  <a:pt x="5925322" y="6300700"/>
                </a:cubicBezTo>
                <a:lnTo>
                  <a:pt x="420383" y="6300700"/>
                </a:lnTo>
                <a:cubicBezTo>
                  <a:pt x="188212" y="6300700"/>
                  <a:pt x="0" y="6112488"/>
                  <a:pt x="0" y="5880317"/>
                </a:cubicBezTo>
                <a:lnTo>
                  <a:pt x="0" y="420383"/>
                </a:lnTo>
                <a:cubicBezTo>
                  <a:pt x="0" y="188212"/>
                  <a:pt x="188212" y="0"/>
                  <a:pt x="420383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927D4DF-7B04-ED04-D78A-D8683309A5E2}"/>
              </a:ext>
            </a:extLst>
          </p:cNvPr>
          <p:cNvSpPr txBox="1"/>
          <p:nvPr/>
        </p:nvSpPr>
        <p:spPr>
          <a:xfrm>
            <a:off x="662353" y="863715"/>
            <a:ext cx="6045841" cy="520748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コートの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お間違いに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09E503A-9E0D-7E2A-FF1E-454003CECDE8}"/>
              </a:ext>
            </a:extLst>
          </p:cNvPr>
          <p:cNvGrpSpPr/>
          <p:nvPr/>
        </p:nvGrpSpPr>
        <p:grpSpPr>
          <a:xfrm>
            <a:off x="7783094" y="2684657"/>
            <a:ext cx="1850286" cy="3937825"/>
            <a:chOff x="3602994" y="1272764"/>
            <a:chExt cx="1485964" cy="3162466"/>
          </a:xfrm>
        </p:grpSpPr>
        <p:sp>
          <p:nvSpPr>
            <p:cNvPr id="4" name="四角形: 上の 2 つの角を丸める 3">
              <a:extLst>
                <a:ext uri="{FF2B5EF4-FFF2-40B4-BE49-F238E27FC236}">
                  <a16:creationId xmlns:a16="http://schemas.microsoft.com/office/drawing/2014/main" id="{AF8647C6-5096-65E9-F66C-30700D2B2ACD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" name="四角形: 上の 2 つの角を丸める 20">
              <a:extLst>
                <a:ext uri="{FF2B5EF4-FFF2-40B4-BE49-F238E27FC236}">
                  <a16:creationId xmlns:a16="http://schemas.microsoft.com/office/drawing/2014/main" id="{0C96194A-A9F3-198C-3372-B7C2E330EEB5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31F772F0-9A50-CF63-E7F7-6CA286A9C59F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2D4FEEE7-95E9-4061-5B84-AE4255AE5538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B0D330C2-E33C-5922-5792-487E1AEFFBDB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6" name="円/楕円 840">
              <a:extLst>
                <a:ext uri="{FF2B5EF4-FFF2-40B4-BE49-F238E27FC236}">
                  <a16:creationId xmlns:a16="http://schemas.microsoft.com/office/drawing/2014/main" id="{D42E6DCE-CDED-D55B-BEC2-33510FF24480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9A13C228-BDE2-BFB2-123E-3595796F24D5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93" name="グループ化 92">
                <a:extLst>
                  <a:ext uri="{FF2B5EF4-FFF2-40B4-BE49-F238E27FC236}">
                    <a16:creationId xmlns:a16="http://schemas.microsoft.com/office/drawing/2014/main" id="{0FF94E06-176F-7DC2-3911-AD57593493F7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72C8B384-EEA6-6B6C-C25F-B9445F6F811D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7C51DCE0-0603-E1B2-F9C3-4D5F6FA10937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3" name="フリーフォーム: 図形 102">
                  <a:extLst>
                    <a:ext uri="{FF2B5EF4-FFF2-40B4-BE49-F238E27FC236}">
                      <a16:creationId xmlns:a16="http://schemas.microsoft.com/office/drawing/2014/main" id="{203CE591-C896-F35F-2D28-6C1B645885D8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2C5A1A2B-3922-A507-CAAA-0F9FFDB6CC16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459DF1BD-F4B5-EB4D-9EB9-613E256B8207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97" name="フリーフォーム: 図形 96">
                  <a:extLst>
                    <a:ext uri="{FF2B5EF4-FFF2-40B4-BE49-F238E27FC236}">
                      <a16:creationId xmlns:a16="http://schemas.microsoft.com/office/drawing/2014/main" id="{0952836D-6A4E-70CF-8A76-05C524E34A29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8" name="フリーフォーム: 図形 97">
                  <a:extLst>
                    <a:ext uri="{FF2B5EF4-FFF2-40B4-BE49-F238E27FC236}">
                      <a16:creationId xmlns:a16="http://schemas.microsoft.com/office/drawing/2014/main" id="{A7D41216-BF1D-3D6D-98C4-AEFBF04E21A7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9" name="フリーフォーム: 図形 98">
                  <a:extLst>
                    <a:ext uri="{FF2B5EF4-FFF2-40B4-BE49-F238E27FC236}">
                      <a16:creationId xmlns:a16="http://schemas.microsoft.com/office/drawing/2014/main" id="{059E32AA-91E8-ED9C-7FC4-C3E2AD9882FE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0" name="フリーフォーム: 図形 99">
                  <a:extLst>
                    <a:ext uri="{FF2B5EF4-FFF2-40B4-BE49-F238E27FC236}">
                      <a16:creationId xmlns:a16="http://schemas.microsoft.com/office/drawing/2014/main" id="{6A0D7070-6B60-E5D9-C419-466F51BF2862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7CE5EA68-99A3-3D5A-F636-77299F5D4161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81BFBD35-DC31-E193-36F9-53D89E97C366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8" name="片側の 2 つの角を丸めた四角形 68">
              <a:extLst>
                <a:ext uri="{FF2B5EF4-FFF2-40B4-BE49-F238E27FC236}">
                  <a16:creationId xmlns:a16="http://schemas.microsoft.com/office/drawing/2014/main" id="{BEDB19EB-ECDA-531B-EF88-9D5889A8D08C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" name="片側の 2 つの角を丸めた四角形 68">
              <a:extLst>
                <a:ext uri="{FF2B5EF4-FFF2-40B4-BE49-F238E27FC236}">
                  <a16:creationId xmlns:a16="http://schemas.microsoft.com/office/drawing/2014/main" id="{3BE65063-3CBB-1B76-5DF6-68572165CA1A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" name="円/楕円 840">
              <a:extLst>
                <a:ext uri="{FF2B5EF4-FFF2-40B4-BE49-F238E27FC236}">
                  <a16:creationId xmlns:a16="http://schemas.microsoft.com/office/drawing/2014/main" id="{5C392817-A049-74BC-F888-2E67007A0D3D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" name="円/楕円 840">
              <a:extLst>
                <a:ext uri="{FF2B5EF4-FFF2-40B4-BE49-F238E27FC236}">
                  <a16:creationId xmlns:a16="http://schemas.microsoft.com/office/drawing/2014/main" id="{5F90418B-60CF-C66A-53AB-4826A5D8BE49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4" name="円/楕円 840">
              <a:extLst>
                <a:ext uri="{FF2B5EF4-FFF2-40B4-BE49-F238E27FC236}">
                  <a16:creationId xmlns:a16="http://schemas.microsoft.com/office/drawing/2014/main" id="{494B68DE-EC25-B80A-839B-5FB084BC5E7B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" name="円/楕円 840">
              <a:extLst>
                <a:ext uri="{FF2B5EF4-FFF2-40B4-BE49-F238E27FC236}">
                  <a16:creationId xmlns:a16="http://schemas.microsoft.com/office/drawing/2014/main" id="{7D87655C-660D-564B-7FCA-705859340352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" name="楕円 11">
              <a:extLst>
                <a:ext uri="{FF2B5EF4-FFF2-40B4-BE49-F238E27FC236}">
                  <a16:creationId xmlns:a16="http://schemas.microsoft.com/office/drawing/2014/main" id="{27C409FF-28D2-D439-D2E5-2F8A744E1834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" name="楕円 11">
              <a:extLst>
                <a:ext uri="{FF2B5EF4-FFF2-40B4-BE49-F238E27FC236}">
                  <a16:creationId xmlns:a16="http://schemas.microsoft.com/office/drawing/2014/main" id="{74B760B6-0BB5-D8AC-E850-3B811A815E5F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" name="月 67">
              <a:extLst>
                <a:ext uri="{FF2B5EF4-FFF2-40B4-BE49-F238E27FC236}">
                  <a16:creationId xmlns:a16="http://schemas.microsoft.com/office/drawing/2014/main" id="{1EDBBC3D-9AC6-91CA-14B8-08998D27F138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" name="月 68">
              <a:extLst>
                <a:ext uri="{FF2B5EF4-FFF2-40B4-BE49-F238E27FC236}">
                  <a16:creationId xmlns:a16="http://schemas.microsoft.com/office/drawing/2014/main" id="{4E4851A1-423C-A409-4589-CDA1C7AC1B8C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0" name="月 69">
              <a:extLst>
                <a:ext uri="{FF2B5EF4-FFF2-40B4-BE49-F238E27FC236}">
                  <a16:creationId xmlns:a16="http://schemas.microsoft.com/office/drawing/2014/main" id="{E9DDC5A5-377E-EA68-A83A-A9F5702E0150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" name="月 70">
              <a:extLst>
                <a:ext uri="{FF2B5EF4-FFF2-40B4-BE49-F238E27FC236}">
                  <a16:creationId xmlns:a16="http://schemas.microsoft.com/office/drawing/2014/main" id="{8F6004C8-D480-A0FD-1756-0C65BE14D036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72" name="グループ化 71">
              <a:extLst>
                <a:ext uri="{FF2B5EF4-FFF2-40B4-BE49-F238E27FC236}">
                  <a16:creationId xmlns:a16="http://schemas.microsoft.com/office/drawing/2014/main" id="{8A2FBE87-6CA6-0A80-2524-02DC96426500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89" name="フリーフォーム: 図形 88">
                <a:extLst>
                  <a:ext uri="{FF2B5EF4-FFF2-40B4-BE49-F238E27FC236}">
                    <a16:creationId xmlns:a16="http://schemas.microsoft.com/office/drawing/2014/main" id="{7E234593-F3D4-2758-9A62-CBFDCB92DFA6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EF7AA530-A385-3197-9243-957A394E9949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E4A7C67A-A05C-B19C-41AE-CE676FAB208D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" name="月 91">
                <a:extLst>
                  <a:ext uri="{FF2B5EF4-FFF2-40B4-BE49-F238E27FC236}">
                    <a16:creationId xmlns:a16="http://schemas.microsoft.com/office/drawing/2014/main" id="{1F74695D-7E9A-157D-4BE8-E5D9ED9D9DD4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73" name="楕円 72">
              <a:extLst>
                <a:ext uri="{FF2B5EF4-FFF2-40B4-BE49-F238E27FC236}">
                  <a16:creationId xmlns:a16="http://schemas.microsoft.com/office/drawing/2014/main" id="{CD1DA8BB-9E66-1364-2BA8-61ED0C094635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" name="楕円 73">
              <a:extLst>
                <a:ext uri="{FF2B5EF4-FFF2-40B4-BE49-F238E27FC236}">
                  <a16:creationId xmlns:a16="http://schemas.microsoft.com/office/drawing/2014/main" id="{0E0DFD10-65E3-02D6-F3D8-023F49B256B9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" name="四角形: 上の 2 つの角を丸める 74">
              <a:extLst>
                <a:ext uri="{FF2B5EF4-FFF2-40B4-BE49-F238E27FC236}">
                  <a16:creationId xmlns:a16="http://schemas.microsoft.com/office/drawing/2014/main" id="{206B5F6C-D5A9-16C3-F4B4-40F428B7BC38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" name="四角形: 上の 2 つの角を丸める 75">
              <a:extLst>
                <a:ext uri="{FF2B5EF4-FFF2-40B4-BE49-F238E27FC236}">
                  <a16:creationId xmlns:a16="http://schemas.microsoft.com/office/drawing/2014/main" id="{D93A53A6-E23A-08B7-1F9F-A9989E5D0083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" name="正方形/長方形 76">
              <a:extLst>
                <a:ext uri="{FF2B5EF4-FFF2-40B4-BE49-F238E27FC236}">
                  <a16:creationId xmlns:a16="http://schemas.microsoft.com/office/drawing/2014/main" id="{EB72970B-73E9-39C8-CBB8-87E34217CB7E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9CE04446-44BA-6AD0-A183-69E4C5B553C2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" name="四角形: 上の 2 つの角を丸める 70">
              <a:extLst>
                <a:ext uri="{FF2B5EF4-FFF2-40B4-BE49-F238E27FC236}">
                  <a16:creationId xmlns:a16="http://schemas.microsoft.com/office/drawing/2014/main" id="{D11DCE4D-E81E-CFB1-9115-A1A9BD336EB4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" name="台形 80">
              <a:extLst>
                <a:ext uri="{FF2B5EF4-FFF2-40B4-BE49-F238E27FC236}">
                  <a16:creationId xmlns:a16="http://schemas.microsoft.com/office/drawing/2014/main" id="{4846550E-B81F-D3B7-2BBF-A82922DF3BCC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AF16EEC2-EEB1-FEA0-2521-329F7F2D8DAB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3" name="四角形: 上の 2 つの角を丸める 70">
              <a:extLst>
                <a:ext uri="{FF2B5EF4-FFF2-40B4-BE49-F238E27FC236}">
                  <a16:creationId xmlns:a16="http://schemas.microsoft.com/office/drawing/2014/main" id="{79CCFF74-A2A5-0899-AC33-9AF47936C6DA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" name="台形 83">
              <a:extLst>
                <a:ext uri="{FF2B5EF4-FFF2-40B4-BE49-F238E27FC236}">
                  <a16:creationId xmlns:a16="http://schemas.microsoft.com/office/drawing/2014/main" id="{96FF877C-B0B4-AF50-DB76-09877BF87FAC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5696020F-370A-9885-DD66-2B34AB9C8CE8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86646137-F9A1-7ED4-8D7E-B25C5A57BDA8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7" name="フリーフォーム: 図形 86">
              <a:extLst>
                <a:ext uri="{FF2B5EF4-FFF2-40B4-BE49-F238E27FC236}">
                  <a16:creationId xmlns:a16="http://schemas.microsoft.com/office/drawing/2014/main" id="{3CA96F8D-8C0B-66E2-B820-008008804D83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5061744B-A716-A9FB-2B82-29D66AFFBD86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24FC3C03-15EB-7343-E3D6-2B2355AC0B51}"/>
              </a:ext>
            </a:extLst>
          </p:cNvPr>
          <p:cNvSpPr txBox="1"/>
          <p:nvPr/>
        </p:nvSpPr>
        <p:spPr>
          <a:xfrm>
            <a:off x="465570" y="391544"/>
            <a:ext cx="8948594" cy="237397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コートのお間違いに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06E1739-FF7B-6B69-C297-E041A53BAB9E}"/>
              </a:ext>
            </a:extLst>
          </p:cNvPr>
          <p:cNvSpPr txBox="1"/>
          <p:nvPr/>
        </p:nvSpPr>
        <p:spPr>
          <a:xfrm>
            <a:off x="465570" y="5769260"/>
            <a:ext cx="912294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コートの取り違えが増えております。ご自身のコートかどうか、タグやポケットの中などをチェックしてからお持ち帰りください。</a:t>
            </a:r>
            <a:endParaRPr kumimoji="1" lang="ja-JP" altLang="en-US" sz="2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D045DD2F-7A05-8700-0AEE-54D4EFA46626}"/>
              </a:ext>
            </a:extLst>
          </p:cNvPr>
          <p:cNvGrpSpPr/>
          <p:nvPr/>
        </p:nvGrpSpPr>
        <p:grpSpPr>
          <a:xfrm>
            <a:off x="2068371" y="3046618"/>
            <a:ext cx="1773243" cy="2504691"/>
            <a:chOff x="1474044" y="1606325"/>
            <a:chExt cx="1390001" cy="1963365"/>
          </a:xfrm>
        </p:grpSpPr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0537430D-DCE7-0DF5-476E-29DC4708539C}"/>
                </a:ext>
              </a:extLst>
            </p:cNvPr>
            <p:cNvSpPr/>
            <p:nvPr/>
          </p:nvSpPr>
          <p:spPr bwMode="auto">
            <a:xfrm rot="10800000">
              <a:off x="1967116" y="1955611"/>
              <a:ext cx="362176" cy="396084"/>
            </a:xfrm>
            <a:custGeom>
              <a:avLst/>
              <a:gdLst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670672 w 802383"/>
                <a:gd name="csY5" fmla="*/ 327241 h 355915"/>
                <a:gd name="csX6" fmla="*/ 402159 w 802383"/>
                <a:gd name="csY6" fmla="*/ 291115 h 355915"/>
                <a:gd name="csX7" fmla="*/ 156131 w 802383"/>
                <a:gd name="csY7" fmla="*/ 325832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156131 w 802383"/>
                <a:gd name="csY6" fmla="*/ 325832 h 355915"/>
                <a:gd name="csX7" fmla="*/ 0 w 802383"/>
                <a:gd name="csY7" fmla="*/ 355915 h 355915"/>
                <a:gd name="csX0" fmla="*/ 0 w 802383"/>
                <a:gd name="csY0" fmla="*/ 355915 h 356068"/>
                <a:gd name="csX1" fmla="*/ 67250 w 802383"/>
                <a:gd name="csY1" fmla="*/ 268299 h 356068"/>
                <a:gd name="csX2" fmla="*/ 402159 w 802383"/>
                <a:gd name="csY2" fmla="*/ 0 h 356068"/>
                <a:gd name="csX3" fmla="*/ 746557 w 802383"/>
                <a:gd name="csY3" fmla="*/ 271238 h 356068"/>
                <a:gd name="csX4" fmla="*/ 802383 w 802383"/>
                <a:gd name="csY4" fmla="*/ 352389 h 356068"/>
                <a:gd name="csX5" fmla="*/ 402159 w 802383"/>
                <a:gd name="csY5" fmla="*/ 291115 h 356068"/>
                <a:gd name="csX6" fmla="*/ 0 w 802383"/>
                <a:gd name="csY6" fmla="*/ 355915 h 356068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802383" h="355915">
                  <a:moveTo>
                    <a:pt x="0" y="355915"/>
                  </a:moveTo>
                  <a:lnTo>
                    <a:pt x="67250" y="268299"/>
                  </a:lnTo>
                  <a:cubicBezTo>
                    <a:pt x="142189" y="176254"/>
                    <a:pt x="232945" y="88780"/>
                    <a:pt x="402159" y="0"/>
                  </a:cubicBezTo>
                  <a:cubicBezTo>
                    <a:pt x="591619" y="94005"/>
                    <a:pt x="679844" y="181479"/>
                    <a:pt x="746557" y="271238"/>
                  </a:cubicBezTo>
                  <a:lnTo>
                    <a:pt x="802383" y="352389"/>
                  </a:lnTo>
                  <a:cubicBezTo>
                    <a:pt x="602639" y="332690"/>
                    <a:pt x="497634" y="329617"/>
                    <a:pt x="397282" y="329723"/>
                  </a:cubicBezTo>
                  <a:cubicBezTo>
                    <a:pt x="296930" y="329829"/>
                    <a:pt x="182024" y="335670"/>
                    <a:pt x="0" y="355915"/>
                  </a:cubicBezTo>
                  <a:close/>
                </a:path>
              </a:pathLst>
            </a:custGeom>
            <a:solidFill>
              <a:srgbClr val="FF9933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 dirty="0"/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DF752F60-6597-4CFA-8960-45C535174FFA}"/>
                </a:ext>
              </a:extLst>
            </p:cNvPr>
            <p:cNvSpPr/>
            <p:nvPr/>
          </p:nvSpPr>
          <p:spPr bwMode="auto">
            <a:xfrm rot="997515">
              <a:off x="1474044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4" name="フリーフォーム: 図形 93">
              <a:extLst>
                <a:ext uri="{FF2B5EF4-FFF2-40B4-BE49-F238E27FC236}">
                  <a16:creationId xmlns:a16="http://schemas.microsoft.com/office/drawing/2014/main" id="{13ACAC01-D5B9-C1F4-6C09-6E2AB091D466}"/>
                </a:ext>
              </a:extLst>
            </p:cNvPr>
            <p:cNvSpPr/>
            <p:nvPr/>
          </p:nvSpPr>
          <p:spPr bwMode="auto">
            <a:xfrm rot="20700000" flipH="1">
              <a:off x="2565399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67C1E4E3-D55A-08CC-37C3-615F48BE2584}"/>
                </a:ext>
              </a:extLst>
            </p:cNvPr>
            <p:cNvSpPr/>
            <p:nvPr/>
          </p:nvSpPr>
          <p:spPr bwMode="auto">
            <a:xfrm>
              <a:off x="1558971" y="1970234"/>
              <a:ext cx="1201096" cy="1578486"/>
            </a:xfrm>
            <a:custGeom>
              <a:avLst/>
              <a:gdLst>
                <a:gd name="csX0" fmla="*/ 417357 w 1201096"/>
                <a:gd name="csY0" fmla="*/ 0 h 1578486"/>
                <a:gd name="csX1" fmla="*/ 449765 w 1201096"/>
                <a:gd name="csY1" fmla="*/ 95929 h 1578486"/>
                <a:gd name="csX2" fmla="*/ 600549 w 1201096"/>
                <a:gd name="csY2" fmla="*/ 356958 h 1578486"/>
                <a:gd name="csX3" fmla="*/ 742775 w 1201096"/>
                <a:gd name="csY3" fmla="*/ 102177 h 1578486"/>
                <a:gd name="csX4" fmla="*/ 775603 w 1201096"/>
                <a:gd name="csY4" fmla="*/ 10278 h 1578486"/>
                <a:gd name="csX5" fmla="*/ 780574 w 1201096"/>
                <a:gd name="csY5" fmla="*/ 13213 h 1578486"/>
                <a:gd name="csX6" fmla="*/ 1118106 w 1201096"/>
                <a:gd name="csY6" fmla="*/ 424465 h 1578486"/>
                <a:gd name="csX7" fmla="*/ 1201096 w 1201096"/>
                <a:gd name="csY7" fmla="*/ 1475712 h 1578486"/>
                <a:gd name="csX8" fmla="*/ 600548 w 1201096"/>
                <a:gd name="csY8" fmla="*/ 1578461 h 1578486"/>
                <a:gd name="csX9" fmla="*/ 0 w 1201096"/>
                <a:gd name="csY9" fmla="*/ 1475712 h 1578486"/>
                <a:gd name="csX10" fmla="*/ 82990 w 1201096"/>
                <a:gd name="csY10" fmla="*/ 424465 h 1578486"/>
                <a:gd name="csX11" fmla="*/ 409807 w 1201096"/>
                <a:gd name="csY11" fmla="*/ 3836 h 15784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</a:cxnLst>
              <a:rect l="l" t="t" r="r" b="b"/>
              <a:pathLst>
                <a:path w="1201096" h="1578486">
                  <a:moveTo>
                    <a:pt x="417357" y="0"/>
                  </a:moveTo>
                  <a:lnTo>
                    <a:pt x="449765" y="95929"/>
                  </a:lnTo>
                  <a:cubicBezTo>
                    <a:pt x="483545" y="181273"/>
                    <a:pt x="529369" y="267033"/>
                    <a:pt x="600549" y="356958"/>
                  </a:cubicBezTo>
                  <a:cubicBezTo>
                    <a:pt x="664122" y="272031"/>
                    <a:pt x="708044" y="187937"/>
                    <a:pt x="742775" y="102177"/>
                  </a:cubicBezTo>
                  <a:lnTo>
                    <a:pt x="775603" y="10278"/>
                  </a:lnTo>
                  <a:lnTo>
                    <a:pt x="780574" y="13213"/>
                  </a:lnTo>
                  <a:cubicBezTo>
                    <a:pt x="959189" y="113660"/>
                    <a:pt x="1118106" y="210086"/>
                    <a:pt x="1118106" y="424465"/>
                  </a:cubicBezTo>
                  <a:lnTo>
                    <a:pt x="1201096" y="1475712"/>
                  </a:lnTo>
                  <a:cubicBezTo>
                    <a:pt x="1023138" y="1567112"/>
                    <a:pt x="756281" y="1579136"/>
                    <a:pt x="600548" y="1578461"/>
                  </a:cubicBezTo>
                  <a:cubicBezTo>
                    <a:pt x="444815" y="1577786"/>
                    <a:pt x="200183" y="1554412"/>
                    <a:pt x="0" y="1475712"/>
                  </a:cubicBezTo>
                  <a:lnTo>
                    <a:pt x="82990" y="424465"/>
                  </a:lnTo>
                  <a:cubicBezTo>
                    <a:pt x="82990" y="210086"/>
                    <a:pt x="227620" y="101158"/>
                    <a:pt x="409807" y="3836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DCC67B2B-60FF-847F-7C58-E497D75BB131}"/>
                </a:ext>
              </a:extLst>
            </p:cNvPr>
            <p:cNvSpPr/>
            <p:nvPr/>
          </p:nvSpPr>
          <p:spPr bwMode="auto">
            <a:xfrm>
              <a:off x="1917259" y="1606325"/>
              <a:ext cx="457373" cy="469575"/>
            </a:xfrm>
            <a:custGeom>
              <a:avLst/>
              <a:gdLst>
                <a:gd name="csX0" fmla="*/ 219894 w 457373"/>
                <a:gd name="csY0" fmla="*/ 5 h 469575"/>
                <a:gd name="csX1" fmla="*/ 359852 w 457373"/>
                <a:gd name="csY1" fmla="*/ 136219 h 469575"/>
                <a:gd name="csX2" fmla="*/ 278292 w 457373"/>
                <a:gd name="csY2" fmla="*/ 265176 h 469575"/>
                <a:gd name="csX3" fmla="*/ 266895 w 457373"/>
                <a:gd name="csY3" fmla="*/ 267786 h 469575"/>
                <a:gd name="csX4" fmla="*/ 266895 w 457373"/>
                <a:gd name="csY4" fmla="*/ 332836 h 469575"/>
                <a:gd name="csX5" fmla="*/ 291763 w 457373"/>
                <a:gd name="csY5" fmla="*/ 334440 h 469575"/>
                <a:gd name="csX6" fmla="*/ 444333 w 457373"/>
                <a:gd name="csY6" fmla="*/ 387086 h 469575"/>
                <a:gd name="csX7" fmla="*/ 457373 w 457373"/>
                <a:gd name="csY7" fmla="*/ 397202 h 469575"/>
                <a:gd name="csX8" fmla="*/ 421260 w 457373"/>
                <a:gd name="csY8" fmla="*/ 466923 h 469575"/>
                <a:gd name="csX9" fmla="*/ 397222 w 457373"/>
                <a:gd name="csY9" fmla="*/ 457673 h 469575"/>
                <a:gd name="csX10" fmla="*/ 230944 w 457373"/>
                <a:gd name="csY10" fmla="*/ 434231 h 469575"/>
                <a:gd name="csX11" fmla="*/ 64666 w 457373"/>
                <a:gd name="csY11" fmla="*/ 457673 h 469575"/>
                <a:gd name="csX12" fmla="*/ 33738 w 457373"/>
                <a:gd name="csY12" fmla="*/ 469575 h 469575"/>
                <a:gd name="csX13" fmla="*/ 0 w 457373"/>
                <a:gd name="csY13" fmla="*/ 400703 h 469575"/>
                <a:gd name="csX14" fmla="*/ 17555 w 457373"/>
                <a:gd name="csY14" fmla="*/ 387086 h 469575"/>
                <a:gd name="csX15" fmla="*/ 170126 w 457373"/>
                <a:gd name="csY15" fmla="*/ 334440 h 469575"/>
                <a:gd name="csX16" fmla="*/ 194693 w 457373"/>
                <a:gd name="csY16" fmla="*/ 332855 h 469575"/>
                <a:gd name="csX17" fmla="*/ 194693 w 457373"/>
                <a:gd name="csY17" fmla="*/ 244337 h 469575"/>
                <a:gd name="csX18" fmla="*/ 205267 w 457373"/>
                <a:gd name="csY18" fmla="*/ 218810 h 469575"/>
                <a:gd name="csX19" fmla="*/ 223119 w 457373"/>
                <a:gd name="csY19" fmla="*/ 211415 h 469575"/>
                <a:gd name="csX20" fmla="*/ 223042 w 457373"/>
                <a:gd name="csY20" fmla="*/ 208576 h 469575"/>
                <a:gd name="csX21" fmla="*/ 291013 w 457373"/>
                <a:gd name="csY21" fmla="*/ 137462 h 469575"/>
                <a:gd name="csX22" fmla="*/ 220516 w 457373"/>
                <a:gd name="csY22" fmla="*/ 68851 h 469575"/>
                <a:gd name="csX23" fmla="*/ 151271 w 457373"/>
                <a:gd name="csY23" fmla="*/ 138725 h 469575"/>
                <a:gd name="csX24" fmla="*/ 151011 w 457373"/>
                <a:gd name="csY24" fmla="*/ 138725 h 469575"/>
                <a:gd name="csX25" fmla="*/ 141220 w 457373"/>
                <a:gd name="csY25" fmla="*/ 162363 h 469575"/>
                <a:gd name="csX26" fmla="*/ 116822 w 457373"/>
                <a:gd name="csY26" fmla="*/ 172469 h 469575"/>
                <a:gd name="csX27" fmla="*/ 92424 w 457373"/>
                <a:gd name="csY27" fmla="*/ 162363 h 469575"/>
                <a:gd name="csX28" fmla="*/ 82633 w 457373"/>
                <a:gd name="csY28" fmla="*/ 138726 h 469575"/>
                <a:gd name="csX29" fmla="*/ 82421 w 457373"/>
                <a:gd name="csY29" fmla="*/ 138726 h 469575"/>
                <a:gd name="csX30" fmla="*/ 82490 w 457373"/>
                <a:gd name="csY30" fmla="*/ 138381 h 469575"/>
                <a:gd name="csX31" fmla="*/ 82318 w 457373"/>
                <a:gd name="csY31" fmla="*/ 137965 h 469575"/>
                <a:gd name="csX32" fmla="*/ 82814 w 457373"/>
                <a:gd name="csY32" fmla="*/ 136768 h 469575"/>
                <a:gd name="csX33" fmla="*/ 93196 w 457373"/>
                <a:gd name="csY33" fmla="*/ 85031 h 469575"/>
                <a:gd name="csX34" fmla="*/ 219894 w 457373"/>
                <a:gd name="csY34" fmla="*/ 5 h 46957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</a:cxnLst>
              <a:rect l="l" t="t" r="r" b="b"/>
              <a:pathLst>
                <a:path w="457373" h="469575">
                  <a:moveTo>
                    <a:pt x="219894" y="5"/>
                  </a:moveTo>
                  <a:cubicBezTo>
                    <a:pt x="296018" y="-683"/>
                    <a:pt x="358476" y="60103"/>
                    <a:pt x="359852" y="136219"/>
                  </a:cubicBezTo>
                  <a:cubicBezTo>
                    <a:pt x="360884" y="193305"/>
                    <a:pt x="327269" y="243017"/>
                    <a:pt x="278292" y="265176"/>
                  </a:cubicBezTo>
                  <a:lnTo>
                    <a:pt x="266895" y="267786"/>
                  </a:lnTo>
                  <a:lnTo>
                    <a:pt x="266895" y="332836"/>
                  </a:lnTo>
                  <a:lnTo>
                    <a:pt x="291763" y="334440"/>
                  </a:lnTo>
                  <a:cubicBezTo>
                    <a:pt x="350697" y="342158"/>
                    <a:pt x="403375" y="360872"/>
                    <a:pt x="444333" y="387086"/>
                  </a:cubicBezTo>
                  <a:lnTo>
                    <a:pt x="457373" y="397202"/>
                  </a:lnTo>
                  <a:lnTo>
                    <a:pt x="421260" y="466923"/>
                  </a:lnTo>
                  <a:lnTo>
                    <a:pt x="397222" y="457673"/>
                  </a:lnTo>
                  <a:cubicBezTo>
                    <a:pt x="345705" y="442406"/>
                    <a:pt x="289059" y="434231"/>
                    <a:pt x="230944" y="434231"/>
                  </a:cubicBezTo>
                  <a:cubicBezTo>
                    <a:pt x="172829" y="434231"/>
                    <a:pt x="116182" y="442406"/>
                    <a:pt x="64666" y="457673"/>
                  </a:cubicBezTo>
                  <a:lnTo>
                    <a:pt x="33738" y="469575"/>
                  </a:lnTo>
                  <a:lnTo>
                    <a:pt x="0" y="400703"/>
                  </a:lnTo>
                  <a:lnTo>
                    <a:pt x="17555" y="387086"/>
                  </a:lnTo>
                  <a:cubicBezTo>
                    <a:pt x="58513" y="360872"/>
                    <a:pt x="111191" y="342158"/>
                    <a:pt x="170126" y="334440"/>
                  </a:cubicBezTo>
                  <a:lnTo>
                    <a:pt x="194693" y="332855"/>
                  </a:lnTo>
                  <a:lnTo>
                    <a:pt x="194693" y="244337"/>
                  </a:lnTo>
                  <a:cubicBezTo>
                    <a:pt x="194693" y="234368"/>
                    <a:pt x="198734" y="225343"/>
                    <a:pt x="205267" y="218810"/>
                  </a:cubicBezTo>
                  <a:lnTo>
                    <a:pt x="223119" y="211415"/>
                  </a:lnTo>
                  <a:lnTo>
                    <a:pt x="223042" y="208576"/>
                  </a:lnTo>
                  <a:cubicBezTo>
                    <a:pt x="261373" y="207536"/>
                    <a:pt x="291706" y="175801"/>
                    <a:pt x="291013" y="137462"/>
                  </a:cubicBezTo>
                  <a:cubicBezTo>
                    <a:pt x="290320" y="99123"/>
                    <a:pt x="258860" y="68504"/>
                    <a:pt x="220516" y="68851"/>
                  </a:cubicBezTo>
                  <a:cubicBezTo>
                    <a:pt x="182172" y="69198"/>
                    <a:pt x="151271" y="100380"/>
                    <a:pt x="151271" y="138725"/>
                  </a:cubicBezTo>
                  <a:lnTo>
                    <a:pt x="151011" y="138725"/>
                  </a:lnTo>
                  <a:lnTo>
                    <a:pt x="141220" y="162363"/>
                  </a:lnTo>
                  <a:cubicBezTo>
                    <a:pt x="134976" y="168607"/>
                    <a:pt x="126350" y="172469"/>
                    <a:pt x="116822" y="172469"/>
                  </a:cubicBezTo>
                  <a:cubicBezTo>
                    <a:pt x="107294" y="172469"/>
                    <a:pt x="98668" y="168607"/>
                    <a:pt x="92424" y="162363"/>
                  </a:cubicBezTo>
                  <a:lnTo>
                    <a:pt x="82633" y="138726"/>
                  </a:lnTo>
                  <a:lnTo>
                    <a:pt x="82421" y="138726"/>
                  </a:lnTo>
                  <a:lnTo>
                    <a:pt x="82490" y="138381"/>
                  </a:lnTo>
                  <a:lnTo>
                    <a:pt x="82318" y="137965"/>
                  </a:lnTo>
                  <a:lnTo>
                    <a:pt x="82814" y="136768"/>
                  </a:lnTo>
                  <a:lnTo>
                    <a:pt x="93196" y="85031"/>
                  </a:lnTo>
                  <a:cubicBezTo>
                    <a:pt x="114019" y="35472"/>
                    <a:pt x="162801" y="521"/>
                    <a:pt x="219894" y="5"/>
                  </a:cubicBezTo>
                  <a:close/>
                </a:path>
              </a:pathLst>
            </a:cu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7F9F488A-E956-0BDE-87CF-E1716929CB36}"/>
                </a:ext>
              </a:extLst>
            </p:cNvPr>
            <p:cNvSpPr/>
            <p:nvPr/>
          </p:nvSpPr>
          <p:spPr bwMode="auto">
            <a:xfrm>
              <a:off x="1937665" y="1988840"/>
              <a:ext cx="822403" cy="1580850"/>
            </a:xfrm>
            <a:custGeom>
              <a:avLst/>
              <a:gdLst>
                <a:gd name="csX0" fmla="*/ 444314 w 822403"/>
                <a:gd name="csY0" fmla="*/ 0 h 1580850"/>
                <a:gd name="csX1" fmla="*/ 529974 w 822403"/>
                <a:gd name="csY1" fmla="*/ 52508 h 1580850"/>
                <a:gd name="csX2" fmla="*/ 739413 w 822403"/>
                <a:gd name="csY2" fmla="*/ 396167 h 1580850"/>
                <a:gd name="csX3" fmla="*/ 822403 w 822403"/>
                <a:gd name="csY3" fmla="*/ 1475345 h 1580850"/>
                <a:gd name="csX4" fmla="*/ 221855 w 822403"/>
                <a:gd name="csY4" fmla="*/ 1580824 h 1580850"/>
                <a:gd name="csX5" fmla="*/ 90470 w 822403"/>
                <a:gd name="csY5" fmla="*/ 1575411 h 1580850"/>
                <a:gd name="csX6" fmla="*/ 0 w 822403"/>
                <a:gd name="csY6" fmla="*/ 1565135 h 1580850"/>
                <a:gd name="csX7" fmla="*/ 8247 w 822403"/>
                <a:gd name="csY7" fmla="*/ 641462 h 1580850"/>
                <a:gd name="csX8" fmla="*/ 308285 w 822403"/>
                <a:gd name="csY8" fmla="*/ 360475 h 158085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822403" h="1580850">
                  <a:moveTo>
                    <a:pt x="444314" y="0"/>
                  </a:moveTo>
                  <a:lnTo>
                    <a:pt x="529974" y="52508"/>
                  </a:lnTo>
                  <a:cubicBezTo>
                    <a:pt x="650022" y="134167"/>
                    <a:pt x="739413" y="231111"/>
                    <a:pt x="739413" y="396167"/>
                  </a:cubicBezTo>
                  <a:lnTo>
                    <a:pt x="822403" y="1475345"/>
                  </a:lnTo>
                  <a:cubicBezTo>
                    <a:pt x="644445" y="1569173"/>
                    <a:pt x="377588" y="1581516"/>
                    <a:pt x="221855" y="1580824"/>
                  </a:cubicBezTo>
                  <a:cubicBezTo>
                    <a:pt x="182922" y="1580650"/>
                    <a:pt x="138432" y="1579021"/>
                    <a:pt x="90470" y="1575411"/>
                  </a:cubicBezTo>
                  <a:lnTo>
                    <a:pt x="0" y="1565135"/>
                  </a:lnTo>
                  <a:lnTo>
                    <a:pt x="8247" y="641462"/>
                  </a:lnTo>
                  <a:lnTo>
                    <a:pt x="308285" y="360475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0D6CC03C-009D-09B0-8C4E-905D6AAFE704}"/>
                </a:ext>
              </a:extLst>
            </p:cNvPr>
            <p:cNvSpPr/>
            <p:nvPr/>
          </p:nvSpPr>
          <p:spPr bwMode="auto">
            <a:xfrm>
              <a:off x="1804535" y="1949265"/>
              <a:ext cx="375099" cy="543537"/>
            </a:xfrm>
            <a:custGeom>
              <a:avLst/>
              <a:gdLst>
                <a:gd name="csX0" fmla="*/ 179161 w 375099"/>
                <a:gd name="csY0" fmla="*/ 0 h 543537"/>
                <a:gd name="csX1" fmla="*/ 186595 w 375099"/>
                <a:gd name="csY1" fmla="*/ 21871 h 543537"/>
                <a:gd name="csX2" fmla="*/ 315157 w 375099"/>
                <a:gd name="csY2" fmla="*/ 324297 h 543537"/>
                <a:gd name="csX3" fmla="*/ 375099 w 375099"/>
                <a:gd name="csY3" fmla="*/ 434206 h 543537"/>
                <a:gd name="csX4" fmla="*/ 351281 w 375099"/>
                <a:gd name="csY4" fmla="*/ 486222 h 543537"/>
                <a:gd name="csX5" fmla="*/ 320023 w 375099"/>
                <a:gd name="csY5" fmla="*/ 543537 h 543537"/>
                <a:gd name="csX6" fmla="*/ 294594 w 375099"/>
                <a:gd name="csY6" fmla="*/ 526418 h 543537"/>
                <a:gd name="csX7" fmla="*/ 89630 w 375099"/>
                <a:gd name="csY7" fmla="*/ 355750 h 543537"/>
                <a:gd name="csX8" fmla="*/ 72858 w 375099"/>
                <a:gd name="csY8" fmla="*/ 337930 h 543537"/>
                <a:gd name="csX9" fmla="*/ 87735 w 375099"/>
                <a:gd name="csY9" fmla="*/ 326568 h 543537"/>
                <a:gd name="csX10" fmla="*/ 159721 w 375099"/>
                <a:gd name="csY10" fmla="*/ 261419 h 543537"/>
                <a:gd name="csX11" fmla="*/ 3539 w 375099"/>
                <a:gd name="csY11" fmla="*/ 261419 h 543537"/>
                <a:gd name="csX12" fmla="*/ 0 w 375099"/>
                <a:gd name="csY12" fmla="*/ 257001 h 543537"/>
                <a:gd name="csX13" fmla="*/ 5922 w 375099"/>
                <a:gd name="csY13" fmla="*/ 188827 h 543537"/>
                <a:gd name="csX14" fmla="*/ 24797 w 375099"/>
                <a:gd name="csY14" fmla="*/ 121981 h 543537"/>
                <a:gd name="csX15" fmla="*/ 51199 w 375099"/>
                <a:gd name="csY15" fmla="*/ 69784 h 543537"/>
                <a:gd name="csX16" fmla="*/ 179161 w 375099"/>
                <a:gd name="csY16" fmla="*/ 0 h 5435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</a:cxnLst>
              <a:rect l="l" t="t" r="r" b="b"/>
              <a:pathLst>
                <a:path w="375099" h="543537">
                  <a:moveTo>
                    <a:pt x="179161" y="0"/>
                  </a:moveTo>
                  <a:lnTo>
                    <a:pt x="186595" y="21871"/>
                  </a:lnTo>
                  <a:cubicBezTo>
                    <a:pt x="223803" y="123171"/>
                    <a:pt x="265010" y="223611"/>
                    <a:pt x="315157" y="324297"/>
                  </a:cubicBezTo>
                  <a:lnTo>
                    <a:pt x="375099" y="434206"/>
                  </a:lnTo>
                  <a:lnTo>
                    <a:pt x="351281" y="486222"/>
                  </a:lnTo>
                  <a:lnTo>
                    <a:pt x="320023" y="543537"/>
                  </a:lnTo>
                  <a:lnTo>
                    <a:pt x="294594" y="526418"/>
                  </a:lnTo>
                  <a:cubicBezTo>
                    <a:pt x="213596" y="468897"/>
                    <a:pt x="146722" y="412183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lnTo>
                    <a:pt x="179161" y="0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9" name="フリーフォーム: 図形 98">
              <a:extLst>
                <a:ext uri="{FF2B5EF4-FFF2-40B4-BE49-F238E27FC236}">
                  <a16:creationId xmlns:a16="http://schemas.microsoft.com/office/drawing/2014/main" id="{483467CB-2F77-001D-B310-F0224959EC63}"/>
                </a:ext>
              </a:extLst>
            </p:cNvPr>
            <p:cNvSpPr/>
            <p:nvPr/>
          </p:nvSpPr>
          <p:spPr bwMode="auto">
            <a:xfrm flipH="1">
              <a:off x="1956934" y="1949265"/>
              <a:ext cx="533088" cy="674039"/>
            </a:xfrm>
            <a:custGeom>
              <a:avLst/>
              <a:gdLst>
                <a:gd name="csX0" fmla="*/ 179161 w 533088"/>
                <a:gd name="csY0" fmla="*/ 0 h 674039"/>
                <a:gd name="csX1" fmla="*/ 186595 w 533088"/>
                <a:gd name="csY1" fmla="*/ 21871 h 674039"/>
                <a:gd name="csX2" fmla="*/ 497359 w 533088"/>
                <a:gd name="csY2" fmla="*/ 628198 h 674039"/>
                <a:gd name="csX3" fmla="*/ 533088 w 533088"/>
                <a:gd name="csY3" fmla="*/ 674039 h 674039"/>
                <a:gd name="csX4" fmla="*/ 380461 w 533088"/>
                <a:gd name="csY4" fmla="*/ 584227 h 674039"/>
                <a:gd name="csX5" fmla="*/ 89630 w 533088"/>
                <a:gd name="csY5" fmla="*/ 355750 h 674039"/>
                <a:gd name="csX6" fmla="*/ 72858 w 533088"/>
                <a:gd name="csY6" fmla="*/ 337930 h 674039"/>
                <a:gd name="csX7" fmla="*/ 87735 w 533088"/>
                <a:gd name="csY7" fmla="*/ 326568 h 674039"/>
                <a:gd name="csX8" fmla="*/ 159721 w 533088"/>
                <a:gd name="csY8" fmla="*/ 261419 h 674039"/>
                <a:gd name="csX9" fmla="*/ 3539 w 533088"/>
                <a:gd name="csY9" fmla="*/ 261419 h 674039"/>
                <a:gd name="csX10" fmla="*/ 0 w 533088"/>
                <a:gd name="csY10" fmla="*/ 257001 h 674039"/>
                <a:gd name="csX11" fmla="*/ 5922 w 533088"/>
                <a:gd name="csY11" fmla="*/ 188827 h 674039"/>
                <a:gd name="csX12" fmla="*/ 24797 w 533088"/>
                <a:gd name="csY12" fmla="*/ 121981 h 674039"/>
                <a:gd name="csX13" fmla="*/ 51199 w 533088"/>
                <a:gd name="csY13" fmla="*/ 69784 h 67403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</a:cxnLst>
              <a:rect l="l" t="t" r="r" b="b"/>
              <a:pathLst>
                <a:path w="533088" h="674039">
                  <a:moveTo>
                    <a:pt x="179161" y="0"/>
                  </a:moveTo>
                  <a:lnTo>
                    <a:pt x="186595" y="21871"/>
                  </a:lnTo>
                  <a:cubicBezTo>
                    <a:pt x="261011" y="224471"/>
                    <a:pt x="351424" y="423632"/>
                    <a:pt x="497359" y="628198"/>
                  </a:cubicBezTo>
                  <a:lnTo>
                    <a:pt x="533088" y="674039"/>
                  </a:lnTo>
                  <a:lnTo>
                    <a:pt x="380461" y="584227"/>
                  </a:lnTo>
                  <a:cubicBezTo>
                    <a:pt x="259266" y="506737"/>
                    <a:pt x="165753" y="430994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0" name="楕円 99">
              <a:extLst>
                <a:ext uri="{FF2B5EF4-FFF2-40B4-BE49-F238E27FC236}">
                  <a16:creationId xmlns:a16="http://schemas.microsoft.com/office/drawing/2014/main" id="{2A460AF2-354F-DC61-9E97-79F568DBCE01}"/>
                </a:ext>
              </a:extLst>
            </p:cNvPr>
            <p:cNvSpPr/>
            <p:nvPr/>
          </p:nvSpPr>
          <p:spPr bwMode="auto">
            <a:xfrm>
              <a:off x="2020252" y="2713388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1" name="楕円 100">
              <a:extLst>
                <a:ext uri="{FF2B5EF4-FFF2-40B4-BE49-F238E27FC236}">
                  <a16:creationId xmlns:a16="http://schemas.microsoft.com/office/drawing/2014/main" id="{54E46637-05E1-52F3-1C29-4CC9F9F47F04}"/>
                </a:ext>
              </a:extLst>
            </p:cNvPr>
            <p:cNvSpPr/>
            <p:nvPr/>
          </p:nvSpPr>
          <p:spPr bwMode="auto">
            <a:xfrm>
              <a:off x="2020252" y="299992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2" name="楕円 101">
              <a:extLst>
                <a:ext uri="{FF2B5EF4-FFF2-40B4-BE49-F238E27FC236}">
                  <a16:creationId xmlns:a16="http://schemas.microsoft.com/office/drawing/2014/main" id="{86BE87FE-249C-5FBE-A5A0-0C8ACA463D06}"/>
                </a:ext>
              </a:extLst>
            </p:cNvPr>
            <p:cNvSpPr/>
            <p:nvPr/>
          </p:nvSpPr>
          <p:spPr bwMode="auto">
            <a:xfrm>
              <a:off x="2020252" y="3317133"/>
              <a:ext cx="92178" cy="92178"/>
            </a:xfrm>
            <a:prstGeom prst="ellipse">
              <a:avLst/>
            </a:prstGeom>
            <a:solidFill>
              <a:srgbClr val="C000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7DE89557-64A7-610B-7128-8E9134761BF3}"/>
              </a:ext>
            </a:extLst>
          </p:cNvPr>
          <p:cNvGrpSpPr/>
          <p:nvPr/>
        </p:nvGrpSpPr>
        <p:grpSpPr>
          <a:xfrm>
            <a:off x="6253711" y="3091646"/>
            <a:ext cx="2110325" cy="2504691"/>
            <a:chOff x="4568345" y="1606325"/>
            <a:chExt cx="1654231" cy="1963365"/>
          </a:xfrm>
        </p:grpSpPr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AE93F164-592C-0AE6-4072-46FAA53D3D5F}"/>
                </a:ext>
              </a:extLst>
            </p:cNvPr>
            <p:cNvSpPr/>
            <p:nvPr/>
          </p:nvSpPr>
          <p:spPr bwMode="auto">
            <a:xfrm rot="10800000">
              <a:off x="5195177" y="1955611"/>
              <a:ext cx="362176" cy="396084"/>
            </a:xfrm>
            <a:custGeom>
              <a:avLst/>
              <a:gdLst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670672 w 802383"/>
                <a:gd name="csY5" fmla="*/ 327241 h 355915"/>
                <a:gd name="csX6" fmla="*/ 402159 w 802383"/>
                <a:gd name="csY6" fmla="*/ 291115 h 355915"/>
                <a:gd name="csX7" fmla="*/ 156131 w 802383"/>
                <a:gd name="csY7" fmla="*/ 325832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156131 w 802383"/>
                <a:gd name="csY6" fmla="*/ 325832 h 355915"/>
                <a:gd name="csX7" fmla="*/ 0 w 802383"/>
                <a:gd name="csY7" fmla="*/ 355915 h 355915"/>
                <a:gd name="csX0" fmla="*/ 0 w 802383"/>
                <a:gd name="csY0" fmla="*/ 355915 h 356068"/>
                <a:gd name="csX1" fmla="*/ 67250 w 802383"/>
                <a:gd name="csY1" fmla="*/ 268299 h 356068"/>
                <a:gd name="csX2" fmla="*/ 402159 w 802383"/>
                <a:gd name="csY2" fmla="*/ 0 h 356068"/>
                <a:gd name="csX3" fmla="*/ 746557 w 802383"/>
                <a:gd name="csY3" fmla="*/ 271238 h 356068"/>
                <a:gd name="csX4" fmla="*/ 802383 w 802383"/>
                <a:gd name="csY4" fmla="*/ 352389 h 356068"/>
                <a:gd name="csX5" fmla="*/ 402159 w 802383"/>
                <a:gd name="csY5" fmla="*/ 291115 h 356068"/>
                <a:gd name="csX6" fmla="*/ 0 w 802383"/>
                <a:gd name="csY6" fmla="*/ 355915 h 356068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6059"/>
                <a:gd name="csX1" fmla="*/ 67250 w 802383"/>
                <a:gd name="csY1" fmla="*/ 268299 h 356059"/>
                <a:gd name="csX2" fmla="*/ 402159 w 802383"/>
                <a:gd name="csY2" fmla="*/ 0 h 356059"/>
                <a:gd name="csX3" fmla="*/ 746557 w 802383"/>
                <a:gd name="csY3" fmla="*/ 271238 h 356059"/>
                <a:gd name="csX4" fmla="*/ 802383 w 802383"/>
                <a:gd name="csY4" fmla="*/ 352389 h 356059"/>
                <a:gd name="csX5" fmla="*/ 402159 w 802383"/>
                <a:gd name="csY5" fmla="*/ 291115 h 356059"/>
                <a:gd name="csX6" fmla="*/ 0 w 802383"/>
                <a:gd name="csY6" fmla="*/ 355915 h 356059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402159 w 802383"/>
                <a:gd name="csY5" fmla="*/ 291115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  <a:gd name="csX0" fmla="*/ 0 w 802383"/>
                <a:gd name="csY0" fmla="*/ 355915 h 355915"/>
                <a:gd name="csX1" fmla="*/ 67250 w 802383"/>
                <a:gd name="csY1" fmla="*/ 268299 h 355915"/>
                <a:gd name="csX2" fmla="*/ 402159 w 802383"/>
                <a:gd name="csY2" fmla="*/ 0 h 355915"/>
                <a:gd name="csX3" fmla="*/ 746557 w 802383"/>
                <a:gd name="csY3" fmla="*/ 271238 h 355915"/>
                <a:gd name="csX4" fmla="*/ 802383 w 802383"/>
                <a:gd name="csY4" fmla="*/ 352389 h 355915"/>
                <a:gd name="csX5" fmla="*/ 397282 w 802383"/>
                <a:gd name="csY5" fmla="*/ 329723 h 355915"/>
                <a:gd name="csX6" fmla="*/ 0 w 802383"/>
                <a:gd name="csY6" fmla="*/ 355915 h 35591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802383" h="355915">
                  <a:moveTo>
                    <a:pt x="0" y="355915"/>
                  </a:moveTo>
                  <a:lnTo>
                    <a:pt x="67250" y="268299"/>
                  </a:lnTo>
                  <a:cubicBezTo>
                    <a:pt x="142189" y="176254"/>
                    <a:pt x="232945" y="88780"/>
                    <a:pt x="402159" y="0"/>
                  </a:cubicBezTo>
                  <a:cubicBezTo>
                    <a:pt x="591619" y="94005"/>
                    <a:pt x="679844" y="181479"/>
                    <a:pt x="746557" y="271238"/>
                  </a:cubicBezTo>
                  <a:lnTo>
                    <a:pt x="802383" y="352389"/>
                  </a:lnTo>
                  <a:cubicBezTo>
                    <a:pt x="602639" y="332690"/>
                    <a:pt x="497634" y="329617"/>
                    <a:pt x="397282" y="329723"/>
                  </a:cubicBezTo>
                  <a:cubicBezTo>
                    <a:pt x="296930" y="329829"/>
                    <a:pt x="182024" y="335670"/>
                    <a:pt x="0" y="355915"/>
                  </a:cubicBezTo>
                  <a:close/>
                </a:path>
              </a:pathLst>
            </a:custGeom>
            <a:solidFill>
              <a:srgbClr val="FF9933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 dirty="0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9113BB82-E6C1-445D-0C9C-89B3E6E3FC72}"/>
                </a:ext>
              </a:extLst>
            </p:cNvPr>
            <p:cNvSpPr/>
            <p:nvPr/>
          </p:nvSpPr>
          <p:spPr bwMode="auto">
            <a:xfrm rot="997515">
              <a:off x="4702105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0B389C1E-88F5-8FF2-DC42-3564FD408F62}"/>
                </a:ext>
              </a:extLst>
            </p:cNvPr>
            <p:cNvSpPr/>
            <p:nvPr/>
          </p:nvSpPr>
          <p:spPr bwMode="auto">
            <a:xfrm rot="20700000" flipH="1">
              <a:off x="5793460" y="2140224"/>
              <a:ext cx="298646" cy="1205471"/>
            </a:xfrm>
            <a:custGeom>
              <a:avLst/>
              <a:gdLst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1568805 h 1671554"/>
                <a:gd name="csX7" fmla="*/ 82990 w 1201096"/>
                <a:gd name="csY7" fmla="*/ 517558 h 1671554"/>
                <a:gd name="csX8" fmla="*/ 600548 w 1201096"/>
                <a:gd name="csY8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118106 w 1201096"/>
                <a:gd name="csY2" fmla="*/ 1568805 h 1671554"/>
                <a:gd name="csX3" fmla="*/ 1201096 w 1201096"/>
                <a:gd name="csY3" fmla="*/ 1568805 h 1671554"/>
                <a:gd name="csX4" fmla="*/ 600548 w 1201096"/>
                <a:gd name="csY4" fmla="*/ 1671554 h 1671554"/>
                <a:gd name="csX5" fmla="*/ 0 w 1201096"/>
                <a:gd name="csY5" fmla="*/ 1568805 h 1671554"/>
                <a:gd name="csX6" fmla="*/ 82990 w 1201096"/>
                <a:gd name="csY6" fmla="*/ 517558 h 1671554"/>
                <a:gd name="csX7" fmla="*/ 600548 w 1201096"/>
                <a:gd name="csY7" fmla="*/ 0 h 1671554"/>
                <a:gd name="csX0" fmla="*/ 600548 w 1201096"/>
                <a:gd name="csY0" fmla="*/ 0 h 1671554"/>
                <a:gd name="csX1" fmla="*/ 1118106 w 1201096"/>
                <a:gd name="csY1" fmla="*/ 517558 h 1671554"/>
                <a:gd name="csX2" fmla="*/ 1201096 w 1201096"/>
                <a:gd name="csY2" fmla="*/ 1568805 h 1671554"/>
                <a:gd name="csX3" fmla="*/ 600548 w 1201096"/>
                <a:gd name="csY3" fmla="*/ 1671554 h 1671554"/>
                <a:gd name="csX4" fmla="*/ 0 w 1201096"/>
                <a:gd name="csY4" fmla="*/ 1568805 h 1671554"/>
                <a:gd name="csX5" fmla="*/ 82990 w 1201096"/>
                <a:gd name="csY5" fmla="*/ 517558 h 1671554"/>
                <a:gd name="csX6" fmla="*/ 600548 w 1201096"/>
                <a:gd name="csY6" fmla="*/ 0 h 1671554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012"/>
                <a:gd name="csX1" fmla="*/ 1118106 w 1201096"/>
                <a:gd name="csY1" fmla="*/ 517558 h 1672012"/>
                <a:gd name="csX2" fmla="*/ 1201096 w 1201096"/>
                <a:gd name="csY2" fmla="*/ 1568805 h 1672012"/>
                <a:gd name="csX3" fmla="*/ 600548 w 1201096"/>
                <a:gd name="csY3" fmla="*/ 1671554 h 1672012"/>
                <a:gd name="csX4" fmla="*/ 0 w 1201096"/>
                <a:gd name="csY4" fmla="*/ 1568805 h 1672012"/>
                <a:gd name="csX5" fmla="*/ 82990 w 1201096"/>
                <a:gd name="csY5" fmla="*/ 517558 h 1672012"/>
                <a:gd name="csX6" fmla="*/ 600548 w 1201096"/>
                <a:gd name="csY6" fmla="*/ 0 h 1672012"/>
                <a:gd name="csX0" fmla="*/ 600548 w 1201096"/>
                <a:gd name="csY0" fmla="*/ 0 h 1672904"/>
                <a:gd name="csX1" fmla="*/ 1118106 w 1201096"/>
                <a:gd name="csY1" fmla="*/ 517558 h 1672904"/>
                <a:gd name="csX2" fmla="*/ 1201096 w 1201096"/>
                <a:gd name="csY2" fmla="*/ 1568805 h 1672904"/>
                <a:gd name="csX3" fmla="*/ 600548 w 1201096"/>
                <a:gd name="csY3" fmla="*/ 1671554 h 1672904"/>
                <a:gd name="csX4" fmla="*/ 0 w 1201096"/>
                <a:gd name="csY4" fmla="*/ 1568805 h 1672904"/>
                <a:gd name="csX5" fmla="*/ 82990 w 1201096"/>
                <a:gd name="csY5" fmla="*/ 517558 h 1672904"/>
                <a:gd name="csX6" fmla="*/ 600548 w 1201096"/>
                <a:gd name="csY6" fmla="*/ 0 h 1672904"/>
                <a:gd name="csX0" fmla="*/ 600548 w 1201096"/>
                <a:gd name="csY0" fmla="*/ 0 h 1672088"/>
                <a:gd name="csX1" fmla="*/ 1118106 w 1201096"/>
                <a:gd name="csY1" fmla="*/ 517558 h 1672088"/>
                <a:gd name="csX2" fmla="*/ 1201096 w 1201096"/>
                <a:gd name="csY2" fmla="*/ 1568805 h 1672088"/>
                <a:gd name="csX3" fmla="*/ 600548 w 1201096"/>
                <a:gd name="csY3" fmla="*/ 1671554 h 1672088"/>
                <a:gd name="csX4" fmla="*/ 0 w 1201096"/>
                <a:gd name="csY4" fmla="*/ 1568805 h 1672088"/>
                <a:gd name="csX5" fmla="*/ 82990 w 1201096"/>
                <a:gd name="csY5" fmla="*/ 517558 h 1672088"/>
                <a:gd name="csX6" fmla="*/ 600548 w 1201096"/>
                <a:gd name="csY6" fmla="*/ 0 h 1672088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71579"/>
                <a:gd name="csX1" fmla="*/ 1118106 w 1201096"/>
                <a:gd name="csY1" fmla="*/ 517558 h 1671579"/>
                <a:gd name="csX2" fmla="*/ 1201096 w 1201096"/>
                <a:gd name="csY2" fmla="*/ 1568805 h 1671579"/>
                <a:gd name="csX3" fmla="*/ 600548 w 1201096"/>
                <a:gd name="csY3" fmla="*/ 1671554 h 1671579"/>
                <a:gd name="csX4" fmla="*/ 0 w 1201096"/>
                <a:gd name="csY4" fmla="*/ 1568805 h 1671579"/>
                <a:gd name="csX5" fmla="*/ 82990 w 1201096"/>
                <a:gd name="csY5" fmla="*/ 517558 h 1671579"/>
                <a:gd name="csX6" fmla="*/ 600548 w 1201096"/>
                <a:gd name="csY6" fmla="*/ 0 h 1671579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2730"/>
                <a:gd name="csX1" fmla="*/ 1118106 w 1201096"/>
                <a:gd name="csY1" fmla="*/ 517558 h 1642730"/>
                <a:gd name="csX2" fmla="*/ 1201096 w 1201096"/>
                <a:gd name="csY2" fmla="*/ 1568805 h 1642730"/>
                <a:gd name="csX3" fmla="*/ 565597 w 1201096"/>
                <a:gd name="csY3" fmla="*/ 1640684 h 1642730"/>
                <a:gd name="csX4" fmla="*/ 0 w 1201096"/>
                <a:gd name="csY4" fmla="*/ 1568805 h 1642730"/>
                <a:gd name="csX5" fmla="*/ 82990 w 1201096"/>
                <a:gd name="csY5" fmla="*/ 517558 h 1642730"/>
                <a:gd name="csX6" fmla="*/ 600548 w 1201096"/>
                <a:gd name="csY6" fmla="*/ 0 h 1642730"/>
                <a:gd name="csX0" fmla="*/ 600548 w 1201096"/>
                <a:gd name="csY0" fmla="*/ 0 h 1640722"/>
                <a:gd name="csX1" fmla="*/ 1118106 w 1201096"/>
                <a:gd name="csY1" fmla="*/ 517558 h 1640722"/>
                <a:gd name="csX2" fmla="*/ 1201096 w 1201096"/>
                <a:gd name="csY2" fmla="*/ 1568805 h 1640722"/>
                <a:gd name="csX3" fmla="*/ 565597 w 1201096"/>
                <a:gd name="csY3" fmla="*/ 1640684 h 1640722"/>
                <a:gd name="csX4" fmla="*/ 0 w 1201096"/>
                <a:gd name="csY4" fmla="*/ 1568805 h 1640722"/>
                <a:gd name="csX5" fmla="*/ 82990 w 1201096"/>
                <a:gd name="csY5" fmla="*/ 517558 h 1640722"/>
                <a:gd name="csX6" fmla="*/ 600548 w 1201096"/>
                <a:gd name="csY6" fmla="*/ 0 h 1640722"/>
                <a:gd name="csX0" fmla="*/ 600548 w 1201096"/>
                <a:gd name="csY0" fmla="*/ 0 h 1640869"/>
                <a:gd name="csX1" fmla="*/ 1118106 w 1201096"/>
                <a:gd name="csY1" fmla="*/ 517558 h 1640869"/>
                <a:gd name="csX2" fmla="*/ 1201096 w 1201096"/>
                <a:gd name="csY2" fmla="*/ 1568805 h 1640869"/>
                <a:gd name="csX3" fmla="*/ 565597 w 1201096"/>
                <a:gd name="csY3" fmla="*/ 1640684 h 1640869"/>
                <a:gd name="csX4" fmla="*/ 0 w 1201096"/>
                <a:gd name="csY4" fmla="*/ 1568805 h 1640869"/>
                <a:gd name="csX5" fmla="*/ 82990 w 1201096"/>
                <a:gd name="csY5" fmla="*/ 517558 h 1640869"/>
                <a:gd name="csX6" fmla="*/ 600548 w 1201096"/>
                <a:gd name="csY6" fmla="*/ 0 h 1640869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62"/>
                <a:gd name="csX1" fmla="*/ 1118106 w 1201096"/>
                <a:gd name="csY1" fmla="*/ 517558 h 1667062"/>
                <a:gd name="csX2" fmla="*/ 1201096 w 1201096"/>
                <a:gd name="csY2" fmla="*/ 1568805 h 1667062"/>
                <a:gd name="csX3" fmla="*/ 582322 w 1201096"/>
                <a:gd name="csY3" fmla="*/ 1666992 h 1667062"/>
                <a:gd name="csX4" fmla="*/ 0 w 1201096"/>
                <a:gd name="csY4" fmla="*/ 1568805 h 1667062"/>
                <a:gd name="csX5" fmla="*/ 82990 w 1201096"/>
                <a:gd name="csY5" fmla="*/ 517558 h 1667062"/>
                <a:gd name="csX6" fmla="*/ 600548 w 1201096"/>
                <a:gd name="csY6" fmla="*/ 0 h 166706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67072"/>
                <a:gd name="csX1" fmla="*/ 1118106 w 1201096"/>
                <a:gd name="csY1" fmla="*/ 517558 h 1667072"/>
                <a:gd name="csX2" fmla="*/ 1201096 w 1201096"/>
                <a:gd name="csY2" fmla="*/ 1568805 h 1667072"/>
                <a:gd name="csX3" fmla="*/ 582322 w 1201096"/>
                <a:gd name="csY3" fmla="*/ 1666992 h 1667072"/>
                <a:gd name="csX4" fmla="*/ 0 w 1201096"/>
                <a:gd name="csY4" fmla="*/ 1568805 h 1667072"/>
                <a:gd name="csX5" fmla="*/ 82990 w 1201096"/>
                <a:gd name="csY5" fmla="*/ 517558 h 1667072"/>
                <a:gd name="csX6" fmla="*/ 600548 w 1201096"/>
                <a:gd name="csY6" fmla="*/ 0 h 1667072"/>
                <a:gd name="csX0" fmla="*/ 600548 w 1201096"/>
                <a:gd name="csY0" fmla="*/ 0 h 1641592"/>
                <a:gd name="csX1" fmla="*/ 1118106 w 1201096"/>
                <a:gd name="csY1" fmla="*/ 517558 h 1641592"/>
                <a:gd name="csX2" fmla="*/ 1201096 w 1201096"/>
                <a:gd name="csY2" fmla="*/ 1568805 h 1641592"/>
                <a:gd name="csX3" fmla="*/ 601132 w 1201096"/>
                <a:gd name="csY3" fmla="*/ 1641341 h 1641592"/>
                <a:gd name="csX4" fmla="*/ 0 w 1201096"/>
                <a:gd name="csY4" fmla="*/ 1568805 h 1641592"/>
                <a:gd name="csX5" fmla="*/ 82990 w 1201096"/>
                <a:gd name="csY5" fmla="*/ 517558 h 1641592"/>
                <a:gd name="csX6" fmla="*/ 600548 w 1201096"/>
                <a:gd name="csY6" fmla="*/ 0 h 1641592"/>
                <a:gd name="csX0" fmla="*/ 600548 w 1201096"/>
                <a:gd name="csY0" fmla="*/ 0 h 1641590"/>
                <a:gd name="csX1" fmla="*/ 1118106 w 1201096"/>
                <a:gd name="csY1" fmla="*/ 517558 h 1641590"/>
                <a:gd name="csX2" fmla="*/ 1201096 w 1201096"/>
                <a:gd name="csY2" fmla="*/ 1568805 h 1641590"/>
                <a:gd name="csX3" fmla="*/ 601132 w 1201096"/>
                <a:gd name="csY3" fmla="*/ 1641341 h 1641590"/>
                <a:gd name="csX4" fmla="*/ 0 w 1201096"/>
                <a:gd name="csY4" fmla="*/ 1568805 h 1641590"/>
                <a:gd name="csX5" fmla="*/ 82990 w 1201096"/>
                <a:gd name="csY5" fmla="*/ 517558 h 1641590"/>
                <a:gd name="csX6" fmla="*/ 600548 w 1201096"/>
                <a:gd name="csY6" fmla="*/ 0 h 1641590"/>
                <a:gd name="csX0" fmla="*/ 600548 w 1201096"/>
                <a:gd name="csY0" fmla="*/ 0 h 1641538"/>
                <a:gd name="csX1" fmla="*/ 1118106 w 1201096"/>
                <a:gd name="csY1" fmla="*/ 517558 h 1641538"/>
                <a:gd name="csX2" fmla="*/ 1201096 w 1201096"/>
                <a:gd name="csY2" fmla="*/ 1568805 h 1641538"/>
                <a:gd name="csX3" fmla="*/ 601132 w 1201096"/>
                <a:gd name="csY3" fmla="*/ 1641341 h 1641538"/>
                <a:gd name="csX4" fmla="*/ 0 w 1201096"/>
                <a:gd name="csY4" fmla="*/ 1568805 h 1641538"/>
                <a:gd name="csX5" fmla="*/ 82990 w 1201096"/>
                <a:gd name="csY5" fmla="*/ 517558 h 1641538"/>
                <a:gd name="csX6" fmla="*/ 600548 w 1201096"/>
                <a:gd name="csY6" fmla="*/ 0 h 16415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201096" h="1641538">
                  <a:moveTo>
                    <a:pt x="600548" y="0"/>
                  </a:moveTo>
                  <a:cubicBezTo>
                    <a:pt x="886387" y="0"/>
                    <a:pt x="1118106" y="231719"/>
                    <a:pt x="1118106" y="517558"/>
                  </a:cubicBezTo>
                  <a:lnTo>
                    <a:pt x="1201096" y="1568805"/>
                  </a:lnTo>
                  <a:cubicBezTo>
                    <a:pt x="991261" y="1627450"/>
                    <a:pt x="865174" y="1639385"/>
                    <a:pt x="601132" y="1641341"/>
                  </a:cubicBezTo>
                  <a:cubicBezTo>
                    <a:pt x="337090" y="1643297"/>
                    <a:pt x="244176" y="1631463"/>
                    <a:pt x="0" y="1568805"/>
                  </a:cubicBezTo>
                  <a:lnTo>
                    <a:pt x="82990" y="517558"/>
                  </a:lnTo>
                  <a:cubicBezTo>
                    <a:pt x="82990" y="231719"/>
                    <a:pt x="314709" y="0"/>
                    <a:pt x="600548" y="0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A59A1F09-9FD1-F561-1217-C77F00E32783}"/>
                </a:ext>
              </a:extLst>
            </p:cNvPr>
            <p:cNvSpPr/>
            <p:nvPr/>
          </p:nvSpPr>
          <p:spPr bwMode="auto">
            <a:xfrm>
              <a:off x="4787032" y="1970234"/>
              <a:ext cx="1201096" cy="1578486"/>
            </a:xfrm>
            <a:custGeom>
              <a:avLst/>
              <a:gdLst>
                <a:gd name="csX0" fmla="*/ 417357 w 1201096"/>
                <a:gd name="csY0" fmla="*/ 0 h 1578486"/>
                <a:gd name="csX1" fmla="*/ 449765 w 1201096"/>
                <a:gd name="csY1" fmla="*/ 95929 h 1578486"/>
                <a:gd name="csX2" fmla="*/ 600549 w 1201096"/>
                <a:gd name="csY2" fmla="*/ 356958 h 1578486"/>
                <a:gd name="csX3" fmla="*/ 742775 w 1201096"/>
                <a:gd name="csY3" fmla="*/ 102177 h 1578486"/>
                <a:gd name="csX4" fmla="*/ 775603 w 1201096"/>
                <a:gd name="csY4" fmla="*/ 10278 h 1578486"/>
                <a:gd name="csX5" fmla="*/ 780574 w 1201096"/>
                <a:gd name="csY5" fmla="*/ 13213 h 1578486"/>
                <a:gd name="csX6" fmla="*/ 1118106 w 1201096"/>
                <a:gd name="csY6" fmla="*/ 424465 h 1578486"/>
                <a:gd name="csX7" fmla="*/ 1201096 w 1201096"/>
                <a:gd name="csY7" fmla="*/ 1475712 h 1578486"/>
                <a:gd name="csX8" fmla="*/ 600548 w 1201096"/>
                <a:gd name="csY8" fmla="*/ 1578461 h 1578486"/>
                <a:gd name="csX9" fmla="*/ 0 w 1201096"/>
                <a:gd name="csY9" fmla="*/ 1475712 h 1578486"/>
                <a:gd name="csX10" fmla="*/ 82990 w 1201096"/>
                <a:gd name="csY10" fmla="*/ 424465 h 1578486"/>
                <a:gd name="csX11" fmla="*/ 409807 w 1201096"/>
                <a:gd name="csY11" fmla="*/ 3836 h 15784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</a:cxnLst>
              <a:rect l="l" t="t" r="r" b="b"/>
              <a:pathLst>
                <a:path w="1201096" h="1578486">
                  <a:moveTo>
                    <a:pt x="417357" y="0"/>
                  </a:moveTo>
                  <a:lnTo>
                    <a:pt x="449765" y="95929"/>
                  </a:lnTo>
                  <a:cubicBezTo>
                    <a:pt x="483545" y="181273"/>
                    <a:pt x="529369" y="267033"/>
                    <a:pt x="600549" y="356958"/>
                  </a:cubicBezTo>
                  <a:cubicBezTo>
                    <a:pt x="664122" y="272031"/>
                    <a:pt x="708044" y="187937"/>
                    <a:pt x="742775" y="102177"/>
                  </a:cubicBezTo>
                  <a:lnTo>
                    <a:pt x="775603" y="10278"/>
                  </a:lnTo>
                  <a:lnTo>
                    <a:pt x="780574" y="13213"/>
                  </a:lnTo>
                  <a:cubicBezTo>
                    <a:pt x="959189" y="113660"/>
                    <a:pt x="1118106" y="210086"/>
                    <a:pt x="1118106" y="424465"/>
                  </a:cubicBezTo>
                  <a:lnTo>
                    <a:pt x="1201096" y="1475712"/>
                  </a:lnTo>
                  <a:cubicBezTo>
                    <a:pt x="1023138" y="1567112"/>
                    <a:pt x="756281" y="1579136"/>
                    <a:pt x="600548" y="1578461"/>
                  </a:cubicBezTo>
                  <a:cubicBezTo>
                    <a:pt x="444815" y="1577786"/>
                    <a:pt x="200183" y="1554412"/>
                    <a:pt x="0" y="1475712"/>
                  </a:cubicBezTo>
                  <a:lnTo>
                    <a:pt x="82990" y="424465"/>
                  </a:lnTo>
                  <a:cubicBezTo>
                    <a:pt x="82990" y="210086"/>
                    <a:pt x="227620" y="101158"/>
                    <a:pt x="409807" y="3836"/>
                  </a:cubicBez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BF5AAFB8-5FBA-0691-DF65-EE081698F0B2}"/>
                </a:ext>
              </a:extLst>
            </p:cNvPr>
            <p:cNvSpPr/>
            <p:nvPr/>
          </p:nvSpPr>
          <p:spPr bwMode="auto">
            <a:xfrm>
              <a:off x="5145320" y="1606325"/>
              <a:ext cx="457373" cy="469575"/>
            </a:xfrm>
            <a:custGeom>
              <a:avLst/>
              <a:gdLst>
                <a:gd name="csX0" fmla="*/ 219894 w 457373"/>
                <a:gd name="csY0" fmla="*/ 5 h 469575"/>
                <a:gd name="csX1" fmla="*/ 359852 w 457373"/>
                <a:gd name="csY1" fmla="*/ 136219 h 469575"/>
                <a:gd name="csX2" fmla="*/ 278292 w 457373"/>
                <a:gd name="csY2" fmla="*/ 265176 h 469575"/>
                <a:gd name="csX3" fmla="*/ 266895 w 457373"/>
                <a:gd name="csY3" fmla="*/ 267786 h 469575"/>
                <a:gd name="csX4" fmla="*/ 266895 w 457373"/>
                <a:gd name="csY4" fmla="*/ 332836 h 469575"/>
                <a:gd name="csX5" fmla="*/ 291763 w 457373"/>
                <a:gd name="csY5" fmla="*/ 334440 h 469575"/>
                <a:gd name="csX6" fmla="*/ 444333 w 457373"/>
                <a:gd name="csY6" fmla="*/ 387086 h 469575"/>
                <a:gd name="csX7" fmla="*/ 457373 w 457373"/>
                <a:gd name="csY7" fmla="*/ 397202 h 469575"/>
                <a:gd name="csX8" fmla="*/ 421260 w 457373"/>
                <a:gd name="csY8" fmla="*/ 466923 h 469575"/>
                <a:gd name="csX9" fmla="*/ 397222 w 457373"/>
                <a:gd name="csY9" fmla="*/ 457673 h 469575"/>
                <a:gd name="csX10" fmla="*/ 230944 w 457373"/>
                <a:gd name="csY10" fmla="*/ 434231 h 469575"/>
                <a:gd name="csX11" fmla="*/ 64666 w 457373"/>
                <a:gd name="csY11" fmla="*/ 457673 h 469575"/>
                <a:gd name="csX12" fmla="*/ 33738 w 457373"/>
                <a:gd name="csY12" fmla="*/ 469575 h 469575"/>
                <a:gd name="csX13" fmla="*/ 0 w 457373"/>
                <a:gd name="csY13" fmla="*/ 400703 h 469575"/>
                <a:gd name="csX14" fmla="*/ 17555 w 457373"/>
                <a:gd name="csY14" fmla="*/ 387086 h 469575"/>
                <a:gd name="csX15" fmla="*/ 170126 w 457373"/>
                <a:gd name="csY15" fmla="*/ 334440 h 469575"/>
                <a:gd name="csX16" fmla="*/ 194693 w 457373"/>
                <a:gd name="csY16" fmla="*/ 332855 h 469575"/>
                <a:gd name="csX17" fmla="*/ 194693 w 457373"/>
                <a:gd name="csY17" fmla="*/ 244337 h 469575"/>
                <a:gd name="csX18" fmla="*/ 205267 w 457373"/>
                <a:gd name="csY18" fmla="*/ 218810 h 469575"/>
                <a:gd name="csX19" fmla="*/ 223119 w 457373"/>
                <a:gd name="csY19" fmla="*/ 211415 h 469575"/>
                <a:gd name="csX20" fmla="*/ 223042 w 457373"/>
                <a:gd name="csY20" fmla="*/ 208576 h 469575"/>
                <a:gd name="csX21" fmla="*/ 291013 w 457373"/>
                <a:gd name="csY21" fmla="*/ 137462 h 469575"/>
                <a:gd name="csX22" fmla="*/ 220516 w 457373"/>
                <a:gd name="csY22" fmla="*/ 68851 h 469575"/>
                <a:gd name="csX23" fmla="*/ 151271 w 457373"/>
                <a:gd name="csY23" fmla="*/ 138725 h 469575"/>
                <a:gd name="csX24" fmla="*/ 151011 w 457373"/>
                <a:gd name="csY24" fmla="*/ 138725 h 469575"/>
                <a:gd name="csX25" fmla="*/ 141220 w 457373"/>
                <a:gd name="csY25" fmla="*/ 162363 h 469575"/>
                <a:gd name="csX26" fmla="*/ 116822 w 457373"/>
                <a:gd name="csY26" fmla="*/ 172469 h 469575"/>
                <a:gd name="csX27" fmla="*/ 92424 w 457373"/>
                <a:gd name="csY27" fmla="*/ 162363 h 469575"/>
                <a:gd name="csX28" fmla="*/ 82633 w 457373"/>
                <a:gd name="csY28" fmla="*/ 138726 h 469575"/>
                <a:gd name="csX29" fmla="*/ 82421 w 457373"/>
                <a:gd name="csY29" fmla="*/ 138726 h 469575"/>
                <a:gd name="csX30" fmla="*/ 82490 w 457373"/>
                <a:gd name="csY30" fmla="*/ 138381 h 469575"/>
                <a:gd name="csX31" fmla="*/ 82318 w 457373"/>
                <a:gd name="csY31" fmla="*/ 137965 h 469575"/>
                <a:gd name="csX32" fmla="*/ 82814 w 457373"/>
                <a:gd name="csY32" fmla="*/ 136768 h 469575"/>
                <a:gd name="csX33" fmla="*/ 93196 w 457373"/>
                <a:gd name="csY33" fmla="*/ 85031 h 469575"/>
                <a:gd name="csX34" fmla="*/ 219894 w 457373"/>
                <a:gd name="csY34" fmla="*/ 5 h 46957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</a:cxnLst>
              <a:rect l="l" t="t" r="r" b="b"/>
              <a:pathLst>
                <a:path w="457373" h="469575">
                  <a:moveTo>
                    <a:pt x="219894" y="5"/>
                  </a:moveTo>
                  <a:cubicBezTo>
                    <a:pt x="296018" y="-683"/>
                    <a:pt x="358476" y="60103"/>
                    <a:pt x="359852" y="136219"/>
                  </a:cubicBezTo>
                  <a:cubicBezTo>
                    <a:pt x="360884" y="193305"/>
                    <a:pt x="327269" y="243017"/>
                    <a:pt x="278292" y="265176"/>
                  </a:cubicBezTo>
                  <a:lnTo>
                    <a:pt x="266895" y="267786"/>
                  </a:lnTo>
                  <a:lnTo>
                    <a:pt x="266895" y="332836"/>
                  </a:lnTo>
                  <a:lnTo>
                    <a:pt x="291763" y="334440"/>
                  </a:lnTo>
                  <a:cubicBezTo>
                    <a:pt x="350697" y="342158"/>
                    <a:pt x="403375" y="360872"/>
                    <a:pt x="444333" y="387086"/>
                  </a:cubicBezTo>
                  <a:lnTo>
                    <a:pt x="457373" y="397202"/>
                  </a:lnTo>
                  <a:lnTo>
                    <a:pt x="421260" y="466923"/>
                  </a:lnTo>
                  <a:lnTo>
                    <a:pt x="397222" y="457673"/>
                  </a:lnTo>
                  <a:cubicBezTo>
                    <a:pt x="345705" y="442406"/>
                    <a:pt x="289059" y="434231"/>
                    <a:pt x="230944" y="434231"/>
                  </a:cubicBezTo>
                  <a:cubicBezTo>
                    <a:pt x="172829" y="434231"/>
                    <a:pt x="116182" y="442406"/>
                    <a:pt x="64666" y="457673"/>
                  </a:cubicBezTo>
                  <a:lnTo>
                    <a:pt x="33738" y="469575"/>
                  </a:lnTo>
                  <a:lnTo>
                    <a:pt x="0" y="400703"/>
                  </a:lnTo>
                  <a:lnTo>
                    <a:pt x="17555" y="387086"/>
                  </a:lnTo>
                  <a:cubicBezTo>
                    <a:pt x="58513" y="360872"/>
                    <a:pt x="111191" y="342158"/>
                    <a:pt x="170126" y="334440"/>
                  </a:cubicBezTo>
                  <a:lnTo>
                    <a:pt x="194693" y="332855"/>
                  </a:lnTo>
                  <a:lnTo>
                    <a:pt x="194693" y="244337"/>
                  </a:lnTo>
                  <a:cubicBezTo>
                    <a:pt x="194693" y="234368"/>
                    <a:pt x="198734" y="225343"/>
                    <a:pt x="205267" y="218810"/>
                  </a:cubicBezTo>
                  <a:lnTo>
                    <a:pt x="223119" y="211415"/>
                  </a:lnTo>
                  <a:lnTo>
                    <a:pt x="223042" y="208576"/>
                  </a:lnTo>
                  <a:cubicBezTo>
                    <a:pt x="261373" y="207536"/>
                    <a:pt x="291706" y="175801"/>
                    <a:pt x="291013" y="137462"/>
                  </a:cubicBezTo>
                  <a:cubicBezTo>
                    <a:pt x="290320" y="99123"/>
                    <a:pt x="258860" y="68504"/>
                    <a:pt x="220516" y="68851"/>
                  </a:cubicBezTo>
                  <a:cubicBezTo>
                    <a:pt x="182172" y="69198"/>
                    <a:pt x="151271" y="100380"/>
                    <a:pt x="151271" y="138725"/>
                  </a:cubicBezTo>
                  <a:lnTo>
                    <a:pt x="151011" y="138725"/>
                  </a:lnTo>
                  <a:lnTo>
                    <a:pt x="141220" y="162363"/>
                  </a:lnTo>
                  <a:cubicBezTo>
                    <a:pt x="134976" y="168607"/>
                    <a:pt x="126350" y="172469"/>
                    <a:pt x="116822" y="172469"/>
                  </a:cubicBezTo>
                  <a:cubicBezTo>
                    <a:pt x="107294" y="172469"/>
                    <a:pt x="98668" y="168607"/>
                    <a:pt x="92424" y="162363"/>
                  </a:cubicBezTo>
                  <a:lnTo>
                    <a:pt x="82633" y="138726"/>
                  </a:lnTo>
                  <a:lnTo>
                    <a:pt x="82421" y="138726"/>
                  </a:lnTo>
                  <a:lnTo>
                    <a:pt x="82490" y="138381"/>
                  </a:lnTo>
                  <a:lnTo>
                    <a:pt x="82318" y="137965"/>
                  </a:lnTo>
                  <a:lnTo>
                    <a:pt x="82814" y="136768"/>
                  </a:lnTo>
                  <a:lnTo>
                    <a:pt x="93196" y="85031"/>
                  </a:lnTo>
                  <a:cubicBezTo>
                    <a:pt x="114019" y="35472"/>
                    <a:pt x="162801" y="521"/>
                    <a:pt x="219894" y="5"/>
                  </a:cubicBezTo>
                  <a:close/>
                </a:path>
              </a:pathLst>
            </a:cu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319297E4-AA42-FB24-C391-8A82E84C6E75}"/>
                </a:ext>
              </a:extLst>
            </p:cNvPr>
            <p:cNvSpPr/>
            <p:nvPr/>
          </p:nvSpPr>
          <p:spPr bwMode="auto">
            <a:xfrm>
              <a:off x="5165726" y="1988840"/>
              <a:ext cx="822403" cy="1580850"/>
            </a:xfrm>
            <a:custGeom>
              <a:avLst/>
              <a:gdLst>
                <a:gd name="csX0" fmla="*/ 444314 w 822403"/>
                <a:gd name="csY0" fmla="*/ 0 h 1580850"/>
                <a:gd name="csX1" fmla="*/ 529974 w 822403"/>
                <a:gd name="csY1" fmla="*/ 52508 h 1580850"/>
                <a:gd name="csX2" fmla="*/ 739413 w 822403"/>
                <a:gd name="csY2" fmla="*/ 396167 h 1580850"/>
                <a:gd name="csX3" fmla="*/ 822403 w 822403"/>
                <a:gd name="csY3" fmla="*/ 1475345 h 1580850"/>
                <a:gd name="csX4" fmla="*/ 221855 w 822403"/>
                <a:gd name="csY4" fmla="*/ 1580824 h 1580850"/>
                <a:gd name="csX5" fmla="*/ 90470 w 822403"/>
                <a:gd name="csY5" fmla="*/ 1575411 h 1580850"/>
                <a:gd name="csX6" fmla="*/ 0 w 822403"/>
                <a:gd name="csY6" fmla="*/ 1565135 h 1580850"/>
                <a:gd name="csX7" fmla="*/ 8247 w 822403"/>
                <a:gd name="csY7" fmla="*/ 641462 h 1580850"/>
                <a:gd name="csX8" fmla="*/ 308285 w 822403"/>
                <a:gd name="csY8" fmla="*/ 360475 h 158085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822403" h="1580850">
                  <a:moveTo>
                    <a:pt x="444314" y="0"/>
                  </a:moveTo>
                  <a:lnTo>
                    <a:pt x="529974" y="52508"/>
                  </a:lnTo>
                  <a:cubicBezTo>
                    <a:pt x="650022" y="134167"/>
                    <a:pt x="739413" y="231111"/>
                    <a:pt x="739413" y="396167"/>
                  </a:cubicBezTo>
                  <a:lnTo>
                    <a:pt x="822403" y="1475345"/>
                  </a:lnTo>
                  <a:cubicBezTo>
                    <a:pt x="644445" y="1569173"/>
                    <a:pt x="377588" y="1581516"/>
                    <a:pt x="221855" y="1580824"/>
                  </a:cubicBezTo>
                  <a:cubicBezTo>
                    <a:pt x="182922" y="1580650"/>
                    <a:pt x="138432" y="1579021"/>
                    <a:pt x="90470" y="1575411"/>
                  </a:cubicBezTo>
                  <a:lnTo>
                    <a:pt x="0" y="1565135"/>
                  </a:lnTo>
                  <a:lnTo>
                    <a:pt x="8247" y="641462"/>
                  </a:lnTo>
                  <a:lnTo>
                    <a:pt x="308285" y="360475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F1CDB24C-7459-7073-91CF-4F10B728104A}"/>
                </a:ext>
              </a:extLst>
            </p:cNvPr>
            <p:cNvSpPr/>
            <p:nvPr/>
          </p:nvSpPr>
          <p:spPr bwMode="auto">
            <a:xfrm>
              <a:off x="5032596" y="1949265"/>
              <a:ext cx="375099" cy="543537"/>
            </a:xfrm>
            <a:custGeom>
              <a:avLst/>
              <a:gdLst>
                <a:gd name="csX0" fmla="*/ 179161 w 375099"/>
                <a:gd name="csY0" fmla="*/ 0 h 543537"/>
                <a:gd name="csX1" fmla="*/ 186595 w 375099"/>
                <a:gd name="csY1" fmla="*/ 21871 h 543537"/>
                <a:gd name="csX2" fmla="*/ 315157 w 375099"/>
                <a:gd name="csY2" fmla="*/ 324297 h 543537"/>
                <a:gd name="csX3" fmla="*/ 375099 w 375099"/>
                <a:gd name="csY3" fmla="*/ 434206 h 543537"/>
                <a:gd name="csX4" fmla="*/ 351281 w 375099"/>
                <a:gd name="csY4" fmla="*/ 486222 h 543537"/>
                <a:gd name="csX5" fmla="*/ 320023 w 375099"/>
                <a:gd name="csY5" fmla="*/ 543537 h 543537"/>
                <a:gd name="csX6" fmla="*/ 294594 w 375099"/>
                <a:gd name="csY6" fmla="*/ 526418 h 543537"/>
                <a:gd name="csX7" fmla="*/ 89630 w 375099"/>
                <a:gd name="csY7" fmla="*/ 355750 h 543537"/>
                <a:gd name="csX8" fmla="*/ 72858 w 375099"/>
                <a:gd name="csY8" fmla="*/ 337930 h 543537"/>
                <a:gd name="csX9" fmla="*/ 87735 w 375099"/>
                <a:gd name="csY9" fmla="*/ 326568 h 543537"/>
                <a:gd name="csX10" fmla="*/ 159721 w 375099"/>
                <a:gd name="csY10" fmla="*/ 261419 h 543537"/>
                <a:gd name="csX11" fmla="*/ 3539 w 375099"/>
                <a:gd name="csY11" fmla="*/ 261419 h 543537"/>
                <a:gd name="csX12" fmla="*/ 0 w 375099"/>
                <a:gd name="csY12" fmla="*/ 257001 h 543537"/>
                <a:gd name="csX13" fmla="*/ 5922 w 375099"/>
                <a:gd name="csY13" fmla="*/ 188827 h 543537"/>
                <a:gd name="csX14" fmla="*/ 24797 w 375099"/>
                <a:gd name="csY14" fmla="*/ 121981 h 543537"/>
                <a:gd name="csX15" fmla="*/ 51199 w 375099"/>
                <a:gd name="csY15" fmla="*/ 69784 h 543537"/>
                <a:gd name="csX16" fmla="*/ 179161 w 375099"/>
                <a:gd name="csY16" fmla="*/ 0 h 5435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</a:cxnLst>
              <a:rect l="l" t="t" r="r" b="b"/>
              <a:pathLst>
                <a:path w="375099" h="543537">
                  <a:moveTo>
                    <a:pt x="179161" y="0"/>
                  </a:moveTo>
                  <a:lnTo>
                    <a:pt x="186595" y="21871"/>
                  </a:lnTo>
                  <a:cubicBezTo>
                    <a:pt x="223803" y="123171"/>
                    <a:pt x="265010" y="223611"/>
                    <a:pt x="315157" y="324297"/>
                  </a:cubicBezTo>
                  <a:lnTo>
                    <a:pt x="375099" y="434206"/>
                  </a:lnTo>
                  <a:lnTo>
                    <a:pt x="351281" y="486222"/>
                  </a:lnTo>
                  <a:lnTo>
                    <a:pt x="320023" y="543537"/>
                  </a:lnTo>
                  <a:lnTo>
                    <a:pt x="294594" y="526418"/>
                  </a:lnTo>
                  <a:cubicBezTo>
                    <a:pt x="213596" y="468897"/>
                    <a:pt x="146722" y="412183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lnTo>
                    <a:pt x="179161" y="0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5F9D4849-1964-C78D-4837-D56323C631BD}"/>
                </a:ext>
              </a:extLst>
            </p:cNvPr>
            <p:cNvSpPr/>
            <p:nvPr/>
          </p:nvSpPr>
          <p:spPr bwMode="auto">
            <a:xfrm flipH="1">
              <a:off x="5184995" y="1949265"/>
              <a:ext cx="533088" cy="674039"/>
            </a:xfrm>
            <a:custGeom>
              <a:avLst/>
              <a:gdLst>
                <a:gd name="csX0" fmla="*/ 179161 w 533088"/>
                <a:gd name="csY0" fmla="*/ 0 h 674039"/>
                <a:gd name="csX1" fmla="*/ 186595 w 533088"/>
                <a:gd name="csY1" fmla="*/ 21871 h 674039"/>
                <a:gd name="csX2" fmla="*/ 497359 w 533088"/>
                <a:gd name="csY2" fmla="*/ 628198 h 674039"/>
                <a:gd name="csX3" fmla="*/ 533088 w 533088"/>
                <a:gd name="csY3" fmla="*/ 674039 h 674039"/>
                <a:gd name="csX4" fmla="*/ 380461 w 533088"/>
                <a:gd name="csY4" fmla="*/ 584227 h 674039"/>
                <a:gd name="csX5" fmla="*/ 89630 w 533088"/>
                <a:gd name="csY5" fmla="*/ 355750 h 674039"/>
                <a:gd name="csX6" fmla="*/ 72858 w 533088"/>
                <a:gd name="csY6" fmla="*/ 337930 h 674039"/>
                <a:gd name="csX7" fmla="*/ 87735 w 533088"/>
                <a:gd name="csY7" fmla="*/ 326568 h 674039"/>
                <a:gd name="csX8" fmla="*/ 159721 w 533088"/>
                <a:gd name="csY8" fmla="*/ 261419 h 674039"/>
                <a:gd name="csX9" fmla="*/ 3539 w 533088"/>
                <a:gd name="csY9" fmla="*/ 261419 h 674039"/>
                <a:gd name="csX10" fmla="*/ 0 w 533088"/>
                <a:gd name="csY10" fmla="*/ 257001 h 674039"/>
                <a:gd name="csX11" fmla="*/ 5922 w 533088"/>
                <a:gd name="csY11" fmla="*/ 188827 h 674039"/>
                <a:gd name="csX12" fmla="*/ 24797 w 533088"/>
                <a:gd name="csY12" fmla="*/ 121981 h 674039"/>
                <a:gd name="csX13" fmla="*/ 51199 w 533088"/>
                <a:gd name="csY13" fmla="*/ 69784 h 67403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</a:cxnLst>
              <a:rect l="l" t="t" r="r" b="b"/>
              <a:pathLst>
                <a:path w="533088" h="674039">
                  <a:moveTo>
                    <a:pt x="179161" y="0"/>
                  </a:moveTo>
                  <a:lnTo>
                    <a:pt x="186595" y="21871"/>
                  </a:lnTo>
                  <a:cubicBezTo>
                    <a:pt x="261011" y="224471"/>
                    <a:pt x="351424" y="423632"/>
                    <a:pt x="497359" y="628198"/>
                  </a:cubicBezTo>
                  <a:lnTo>
                    <a:pt x="533088" y="674039"/>
                  </a:lnTo>
                  <a:lnTo>
                    <a:pt x="380461" y="584227"/>
                  </a:lnTo>
                  <a:cubicBezTo>
                    <a:pt x="259266" y="506737"/>
                    <a:pt x="165753" y="430994"/>
                    <a:pt x="89630" y="355750"/>
                  </a:cubicBezTo>
                  <a:lnTo>
                    <a:pt x="72858" y="337930"/>
                  </a:lnTo>
                  <a:lnTo>
                    <a:pt x="87735" y="326568"/>
                  </a:lnTo>
                  <a:cubicBezTo>
                    <a:pt x="112714" y="305255"/>
                    <a:pt x="135936" y="283589"/>
                    <a:pt x="159721" y="261419"/>
                  </a:cubicBezTo>
                  <a:lnTo>
                    <a:pt x="3539" y="261419"/>
                  </a:lnTo>
                  <a:lnTo>
                    <a:pt x="0" y="257001"/>
                  </a:lnTo>
                  <a:lnTo>
                    <a:pt x="5922" y="188827"/>
                  </a:lnTo>
                  <a:cubicBezTo>
                    <a:pt x="10233" y="165141"/>
                    <a:pt x="16594" y="142920"/>
                    <a:pt x="24797" y="121981"/>
                  </a:cubicBezTo>
                  <a:lnTo>
                    <a:pt x="51199" y="69784"/>
                  </a:lnTo>
                  <a:close/>
                </a:path>
              </a:pathLst>
            </a:cu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4" name="楕円 83">
              <a:extLst>
                <a:ext uri="{FF2B5EF4-FFF2-40B4-BE49-F238E27FC236}">
                  <a16:creationId xmlns:a16="http://schemas.microsoft.com/office/drawing/2014/main" id="{C326AF8D-F37E-E1EC-0C85-8213678025D7}"/>
                </a:ext>
              </a:extLst>
            </p:cNvPr>
            <p:cNvSpPr/>
            <p:nvPr/>
          </p:nvSpPr>
          <p:spPr bwMode="auto">
            <a:xfrm>
              <a:off x="5248313" y="2735299"/>
              <a:ext cx="92178" cy="92178"/>
            </a:xfrm>
            <a:prstGeom prst="ellipse">
              <a:avLst/>
            </a:pr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5" name="楕円 84">
              <a:extLst>
                <a:ext uri="{FF2B5EF4-FFF2-40B4-BE49-F238E27FC236}">
                  <a16:creationId xmlns:a16="http://schemas.microsoft.com/office/drawing/2014/main" id="{2C822A0F-F2D4-5230-E089-15394868F196}"/>
                </a:ext>
              </a:extLst>
            </p:cNvPr>
            <p:cNvSpPr/>
            <p:nvPr/>
          </p:nvSpPr>
          <p:spPr bwMode="auto">
            <a:xfrm>
              <a:off x="5248313" y="3083656"/>
              <a:ext cx="92178" cy="92178"/>
            </a:xfrm>
            <a:prstGeom prst="ellipse">
              <a:avLst/>
            </a:pr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6" name="楕円 85">
              <a:extLst>
                <a:ext uri="{FF2B5EF4-FFF2-40B4-BE49-F238E27FC236}">
                  <a16:creationId xmlns:a16="http://schemas.microsoft.com/office/drawing/2014/main" id="{471AF1B8-FC81-037B-FD79-A3944817398E}"/>
                </a:ext>
              </a:extLst>
            </p:cNvPr>
            <p:cNvSpPr/>
            <p:nvPr/>
          </p:nvSpPr>
          <p:spPr bwMode="auto">
            <a:xfrm>
              <a:off x="5434491" y="2735299"/>
              <a:ext cx="92178" cy="92178"/>
            </a:xfrm>
            <a:prstGeom prst="ellipse">
              <a:avLst/>
            </a:pr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7" name="楕円 86">
              <a:extLst>
                <a:ext uri="{FF2B5EF4-FFF2-40B4-BE49-F238E27FC236}">
                  <a16:creationId xmlns:a16="http://schemas.microsoft.com/office/drawing/2014/main" id="{5D8967EA-22BA-9CCC-9597-2A16879F6F92}"/>
                </a:ext>
              </a:extLst>
            </p:cNvPr>
            <p:cNvSpPr/>
            <p:nvPr/>
          </p:nvSpPr>
          <p:spPr bwMode="auto">
            <a:xfrm>
              <a:off x="5434491" y="3083656"/>
              <a:ext cx="92178" cy="92178"/>
            </a:xfrm>
            <a:prstGeom prst="ellipse">
              <a:avLst/>
            </a:prstGeom>
            <a:solidFill>
              <a:srgbClr val="CC6600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8" name="四角形: 上の 2 つの角を丸める 87">
              <a:extLst>
                <a:ext uri="{FF2B5EF4-FFF2-40B4-BE49-F238E27FC236}">
                  <a16:creationId xmlns:a16="http://schemas.microsoft.com/office/drawing/2014/main" id="{4A03E3D8-A2F0-F787-713F-8CB739DDCD63}"/>
                </a:ext>
              </a:extLst>
            </p:cNvPr>
            <p:cNvSpPr/>
            <p:nvPr/>
          </p:nvSpPr>
          <p:spPr bwMode="auto">
            <a:xfrm>
              <a:off x="4905046" y="3046332"/>
              <a:ext cx="193196" cy="92156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26B774FE-69E0-0C38-4D3C-A0DB463268DE}"/>
                </a:ext>
              </a:extLst>
            </p:cNvPr>
            <p:cNvSpPr/>
            <p:nvPr/>
          </p:nvSpPr>
          <p:spPr bwMode="auto">
            <a:xfrm>
              <a:off x="5676571" y="3046332"/>
              <a:ext cx="193196" cy="92156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14E41854-3857-437C-BF92-DED990476E43}"/>
                </a:ext>
              </a:extLst>
            </p:cNvPr>
            <p:cNvSpPr/>
            <p:nvPr/>
          </p:nvSpPr>
          <p:spPr bwMode="auto">
            <a:xfrm rot="6417742">
              <a:off x="4601123" y="3025496"/>
              <a:ext cx="108332" cy="17388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1" name="四角形: 上の 2 つの角を丸める 90">
              <a:extLst>
                <a:ext uri="{FF2B5EF4-FFF2-40B4-BE49-F238E27FC236}">
                  <a16:creationId xmlns:a16="http://schemas.microsoft.com/office/drawing/2014/main" id="{C848A6F3-42BB-3EE8-BAC4-4ACBA5ED5423}"/>
                </a:ext>
              </a:extLst>
            </p:cNvPr>
            <p:cNvSpPr/>
            <p:nvPr/>
          </p:nvSpPr>
          <p:spPr bwMode="auto">
            <a:xfrm rot="15182258" flipH="1">
              <a:off x="6081466" y="3046927"/>
              <a:ext cx="108332" cy="17388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66"/>
            </a:solidFill>
            <a:ln w="38100" cap="rnd">
              <a:solidFill>
                <a:srgbClr val="C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2CAA7EFA-6889-5812-E242-2D37B31DB6B7}"/>
              </a:ext>
            </a:extLst>
          </p:cNvPr>
          <p:cNvGrpSpPr/>
          <p:nvPr/>
        </p:nvGrpSpPr>
        <p:grpSpPr>
          <a:xfrm>
            <a:off x="4234447" y="3224117"/>
            <a:ext cx="1642036" cy="2512317"/>
            <a:chOff x="7564778" y="3485354"/>
            <a:chExt cx="1287151" cy="1969343"/>
          </a:xfrm>
        </p:grpSpPr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06755007-C0ED-DFCB-9E13-61C78A42E571}"/>
                </a:ext>
              </a:extLst>
            </p:cNvPr>
            <p:cNvGrpSpPr/>
            <p:nvPr/>
          </p:nvGrpSpPr>
          <p:grpSpPr>
            <a:xfrm>
              <a:off x="7654547" y="3724767"/>
              <a:ext cx="1197382" cy="1729930"/>
              <a:chOff x="-821922" y="2055685"/>
              <a:chExt cx="1197382" cy="1729930"/>
            </a:xfrm>
          </p:grpSpPr>
          <p:sp>
            <p:nvSpPr>
              <p:cNvPr id="70" name="四角形: 上の 2 つの角を丸める 172">
                <a:extLst>
                  <a:ext uri="{FF2B5EF4-FFF2-40B4-BE49-F238E27FC236}">
                    <a16:creationId xmlns:a16="http://schemas.microsoft.com/office/drawing/2014/main" id="{7BCDB0B7-EEF1-2B90-B874-6E2CDA4FFD44}"/>
                  </a:ext>
                </a:extLst>
              </p:cNvPr>
              <p:cNvSpPr/>
              <p:nvPr/>
            </p:nvSpPr>
            <p:spPr bwMode="auto">
              <a:xfrm>
                <a:off x="-619936" y="2984500"/>
                <a:ext cx="789470" cy="801115"/>
              </a:xfrm>
              <a:custGeom>
                <a:avLst/>
                <a:gdLst>
                  <a:gd name="csX0" fmla="*/ 231915 w 789470"/>
                  <a:gd name="csY0" fmla="*/ 0 h 801115"/>
                  <a:gd name="csX1" fmla="*/ 557555 w 789470"/>
                  <a:gd name="csY1" fmla="*/ 0 h 801115"/>
                  <a:gd name="csX2" fmla="*/ 789470 w 789470"/>
                  <a:gd name="csY2" fmla="*/ 231915 h 801115"/>
                  <a:gd name="csX3" fmla="*/ 789470 w 789470"/>
                  <a:gd name="csY3" fmla="*/ 801115 h 801115"/>
                  <a:gd name="csX4" fmla="*/ 789470 w 789470"/>
                  <a:gd name="csY4" fmla="*/ 801115 h 801115"/>
                  <a:gd name="csX5" fmla="*/ 0 w 789470"/>
                  <a:gd name="csY5" fmla="*/ 801115 h 801115"/>
                  <a:gd name="csX6" fmla="*/ 0 w 789470"/>
                  <a:gd name="csY6" fmla="*/ 801115 h 801115"/>
                  <a:gd name="csX7" fmla="*/ 0 w 789470"/>
                  <a:gd name="csY7" fmla="*/ 231915 h 801115"/>
                  <a:gd name="csX8" fmla="*/ 231915 w 789470"/>
                  <a:gd name="csY8" fmla="*/ 0 h 801115"/>
                  <a:gd name="csX0" fmla="*/ 231915 w 789470"/>
                  <a:gd name="csY0" fmla="*/ 0 h 825312"/>
                  <a:gd name="csX1" fmla="*/ 557555 w 789470"/>
                  <a:gd name="csY1" fmla="*/ 0 h 825312"/>
                  <a:gd name="csX2" fmla="*/ 789470 w 789470"/>
                  <a:gd name="csY2" fmla="*/ 231915 h 825312"/>
                  <a:gd name="csX3" fmla="*/ 789470 w 789470"/>
                  <a:gd name="csY3" fmla="*/ 801115 h 825312"/>
                  <a:gd name="csX4" fmla="*/ 789470 w 789470"/>
                  <a:gd name="csY4" fmla="*/ 801115 h 825312"/>
                  <a:gd name="csX5" fmla="*/ 373067 w 789470"/>
                  <a:gd name="csY5" fmla="*/ 825198 h 825312"/>
                  <a:gd name="csX6" fmla="*/ 0 w 789470"/>
                  <a:gd name="csY6" fmla="*/ 801115 h 825312"/>
                  <a:gd name="csX7" fmla="*/ 0 w 789470"/>
                  <a:gd name="csY7" fmla="*/ 801115 h 825312"/>
                  <a:gd name="csX8" fmla="*/ 0 w 789470"/>
                  <a:gd name="csY8" fmla="*/ 231915 h 825312"/>
                  <a:gd name="csX9" fmla="*/ 231915 w 789470"/>
                  <a:gd name="csY9" fmla="*/ 0 h 825312"/>
                  <a:gd name="csX0" fmla="*/ 373067 w 789470"/>
                  <a:gd name="csY0" fmla="*/ 825198 h 916638"/>
                  <a:gd name="csX1" fmla="*/ 0 w 789470"/>
                  <a:gd name="csY1" fmla="*/ 801115 h 916638"/>
                  <a:gd name="csX2" fmla="*/ 0 w 789470"/>
                  <a:gd name="csY2" fmla="*/ 801115 h 916638"/>
                  <a:gd name="csX3" fmla="*/ 0 w 789470"/>
                  <a:gd name="csY3" fmla="*/ 231915 h 916638"/>
                  <a:gd name="csX4" fmla="*/ 231915 w 789470"/>
                  <a:gd name="csY4" fmla="*/ 0 h 916638"/>
                  <a:gd name="csX5" fmla="*/ 557555 w 789470"/>
                  <a:gd name="csY5" fmla="*/ 0 h 916638"/>
                  <a:gd name="csX6" fmla="*/ 789470 w 789470"/>
                  <a:gd name="csY6" fmla="*/ 231915 h 916638"/>
                  <a:gd name="csX7" fmla="*/ 789470 w 789470"/>
                  <a:gd name="csY7" fmla="*/ 801115 h 916638"/>
                  <a:gd name="csX8" fmla="*/ 789470 w 789470"/>
                  <a:gd name="csY8" fmla="*/ 801115 h 916638"/>
                  <a:gd name="csX9" fmla="*/ 464507 w 789470"/>
                  <a:gd name="csY9" fmla="*/ 916638 h 916638"/>
                  <a:gd name="csX0" fmla="*/ 373067 w 789470"/>
                  <a:gd name="csY0" fmla="*/ 825198 h 825198"/>
                  <a:gd name="csX1" fmla="*/ 0 w 789470"/>
                  <a:gd name="csY1" fmla="*/ 801115 h 825198"/>
                  <a:gd name="csX2" fmla="*/ 0 w 789470"/>
                  <a:gd name="csY2" fmla="*/ 801115 h 825198"/>
                  <a:gd name="csX3" fmla="*/ 0 w 789470"/>
                  <a:gd name="csY3" fmla="*/ 231915 h 825198"/>
                  <a:gd name="csX4" fmla="*/ 231915 w 789470"/>
                  <a:gd name="csY4" fmla="*/ 0 h 825198"/>
                  <a:gd name="csX5" fmla="*/ 557555 w 789470"/>
                  <a:gd name="csY5" fmla="*/ 0 h 825198"/>
                  <a:gd name="csX6" fmla="*/ 789470 w 789470"/>
                  <a:gd name="csY6" fmla="*/ 231915 h 825198"/>
                  <a:gd name="csX7" fmla="*/ 789470 w 789470"/>
                  <a:gd name="csY7" fmla="*/ 801115 h 825198"/>
                  <a:gd name="csX8" fmla="*/ 789470 w 789470"/>
                  <a:gd name="csY8" fmla="*/ 801115 h 825198"/>
                  <a:gd name="csX0" fmla="*/ 0 w 789470"/>
                  <a:gd name="csY0" fmla="*/ 801115 h 801115"/>
                  <a:gd name="csX1" fmla="*/ 0 w 789470"/>
                  <a:gd name="csY1" fmla="*/ 801115 h 801115"/>
                  <a:gd name="csX2" fmla="*/ 0 w 789470"/>
                  <a:gd name="csY2" fmla="*/ 231915 h 801115"/>
                  <a:gd name="csX3" fmla="*/ 231915 w 789470"/>
                  <a:gd name="csY3" fmla="*/ 0 h 801115"/>
                  <a:gd name="csX4" fmla="*/ 557555 w 789470"/>
                  <a:gd name="csY4" fmla="*/ 0 h 801115"/>
                  <a:gd name="csX5" fmla="*/ 789470 w 789470"/>
                  <a:gd name="csY5" fmla="*/ 231915 h 801115"/>
                  <a:gd name="csX6" fmla="*/ 789470 w 789470"/>
                  <a:gd name="csY6" fmla="*/ 801115 h 801115"/>
                  <a:gd name="csX7" fmla="*/ 789470 w 789470"/>
                  <a:gd name="csY7" fmla="*/ 801115 h 80111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</a:cxnLst>
                <a:rect l="l" t="t" r="r" b="b"/>
                <a:pathLst>
                  <a:path w="789470" h="801115">
                    <a:moveTo>
                      <a:pt x="0" y="801115"/>
                    </a:moveTo>
                    <a:lnTo>
                      <a:pt x="0" y="801115"/>
                    </a:lnTo>
                    <a:lnTo>
                      <a:pt x="0" y="231915"/>
                    </a:lnTo>
                    <a:cubicBezTo>
                      <a:pt x="0" y="103832"/>
                      <a:pt x="103832" y="0"/>
                      <a:pt x="231915" y="0"/>
                    </a:cubicBezTo>
                    <a:lnTo>
                      <a:pt x="557555" y="0"/>
                    </a:lnTo>
                    <a:cubicBezTo>
                      <a:pt x="685638" y="0"/>
                      <a:pt x="789470" y="103832"/>
                      <a:pt x="789470" y="231915"/>
                    </a:cubicBezTo>
                    <a:lnTo>
                      <a:pt x="789470" y="801115"/>
                    </a:lnTo>
                    <a:lnTo>
                      <a:pt x="789470" y="801115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1" name="楕円 70">
                <a:extLst>
                  <a:ext uri="{FF2B5EF4-FFF2-40B4-BE49-F238E27FC236}">
                    <a16:creationId xmlns:a16="http://schemas.microsoft.com/office/drawing/2014/main" id="{E8F79E35-27E7-C450-4F56-FD4B150FE6F2}"/>
                  </a:ext>
                </a:extLst>
              </p:cNvPr>
              <p:cNvSpPr/>
              <p:nvPr/>
            </p:nvSpPr>
            <p:spPr bwMode="auto">
              <a:xfrm rot="20700000">
                <a:off x="-821922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2" name="楕円 71">
                <a:extLst>
                  <a:ext uri="{FF2B5EF4-FFF2-40B4-BE49-F238E27FC236}">
                    <a16:creationId xmlns:a16="http://schemas.microsoft.com/office/drawing/2014/main" id="{A80803B2-3A29-5EA2-EC7E-877EBFD020DC}"/>
                  </a:ext>
                </a:extLst>
              </p:cNvPr>
              <p:cNvSpPr/>
              <p:nvPr/>
            </p:nvSpPr>
            <p:spPr bwMode="auto">
              <a:xfrm rot="900000" flipH="1">
                <a:off x="89463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3" name="楕円 72">
                <a:extLst>
                  <a:ext uri="{FF2B5EF4-FFF2-40B4-BE49-F238E27FC236}">
                    <a16:creationId xmlns:a16="http://schemas.microsoft.com/office/drawing/2014/main" id="{72BBC7A5-A208-C5D7-5050-45D8B4F81F39}"/>
                  </a:ext>
                </a:extLst>
              </p:cNvPr>
              <p:cNvSpPr/>
              <p:nvPr/>
            </p:nvSpPr>
            <p:spPr bwMode="auto">
              <a:xfrm>
                <a:off x="-706425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4" name="二等辺三角形 71">
                <a:extLst>
                  <a:ext uri="{FF2B5EF4-FFF2-40B4-BE49-F238E27FC236}">
                    <a16:creationId xmlns:a16="http://schemas.microsoft.com/office/drawing/2014/main" id="{76792418-EE50-8DD0-B847-3F14F7C2BEA0}"/>
                  </a:ext>
                </a:extLst>
              </p:cNvPr>
              <p:cNvSpPr/>
              <p:nvPr/>
            </p:nvSpPr>
            <p:spPr bwMode="auto">
              <a:xfrm rot="16200000">
                <a:off x="-405742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B85F1832-799C-C3CF-8155-7845478DFA1B}"/>
                  </a:ext>
                </a:extLst>
              </p:cNvPr>
              <p:cNvSpPr/>
              <p:nvPr/>
            </p:nvSpPr>
            <p:spPr bwMode="auto">
              <a:xfrm rot="10800000">
                <a:off x="-394509" y="2828748"/>
                <a:ext cx="335444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57" name="四角形: 上の 2 つの角を丸める 130">
              <a:extLst>
                <a:ext uri="{FF2B5EF4-FFF2-40B4-BE49-F238E27FC236}">
                  <a16:creationId xmlns:a16="http://schemas.microsoft.com/office/drawing/2014/main" id="{4644AC25-BA22-8723-5EE9-2E8B874CF183}"/>
                </a:ext>
              </a:extLst>
            </p:cNvPr>
            <p:cNvSpPr/>
            <p:nvPr/>
          </p:nvSpPr>
          <p:spPr bwMode="auto">
            <a:xfrm rot="756956">
              <a:off x="7817183" y="4840488"/>
              <a:ext cx="206850" cy="387931"/>
            </a:xfrm>
            <a:custGeom>
              <a:avLst/>
              <a:gdLst>
                <a:gd name="csX0" fmla="*/ 0 w 206850"/>
                <a:gd name="csY0" fmla="*/ 0 h 387931"/>
                <a:gd name="csX1" fmla="*/ 206850 w 206850"/>
                <a:gd name="csY1" fmla="*/ 0 h 387931"/>
                <a:gd name="csX2" fmla="*/ 206850 w 206850"/>
                <a:gd name="csY2" fmla="*/ 0 h 387931"/>
                <a:gd name="csX3" fmla="*/ 206850 w 206850"/>
                <a:gd name="csY3" fmla="*/ 284506 h 387931"/>
                <a:gd name="csX4" fmla="*/ 103425 w 206850"/>
                <a:gd name="csY4" fmla="*/ 387931 h 387931"/>
                <a:gd name="csX5" fmla="*/ 103425 w 206850"/>
                <a:gd name="csY5" fmla="*/ 387931 h 387931"/>
                <a:gd name="csX6" fmla="*/ 0 w 206850"/>
                <a:gd name="csY6" fmla="*/ 284506 h 387931"/>
                <a:gd name="csX7" fmla="*/ 0 w 206850"/>
                <a:gd name="csY7" fmla="*/ 0 h 387931"/>
                <a:gd name="csX8" fmla="*/ 0 w 206850"/>
                <a:gd name="csY8" fmla="*/ 0 h 387931"/>
                <a:gd name="csX0" fmla="*/ 0 w 206850"/>
                <a:gd name="csY0" fmla="*/ 76714 h 464645"/>
                <a:gd name="csX1" fmla="*/ 99684 w 206850"/>
                <a:gd name="csY1" fmla="*/ 0 h 464645"/>
                <a:gd name="csX2" fmla="*/ 206850 w 206850"/>
                <a:gd name="csY2" fmla="*/ 76714 h 464645"/>
                <a:gd name="csX3" fmla="*/ 206850 w 206850"/>
                <a:gd name="csY3" fmla="*/ 76714 h 464645"/>
                <a:gd name="csX4" fmla="*/ 206850 w 206850"/>
                <a:gd name="csY4" fmla="*/ 361220 h 464645"/>
                <a:gd name="csX5" fmla="*/ 103425 w 206850"/>
                <a:gd name="csY5" fmla="*/ 464645 h 464645"/>
                <a:gd name="csX6" fmla="*/ 103425 w 206850"/>
                <a:gd name="csY6" fmla="*/ 464645 h 464645"/>
                <a:gd name="csX7" fmla="*/ 0 w 206850"/>
                <a:gd name="csY7" fmla="*/ 361220 h 464645"/>
                <a:gd name="csX8" fmla="*/ 0 w 206850"/>
                <a:gd name="csY8" fmla="*/ 76714 h 464645"/>
                <a:gd name="csX9" fmla="*/ 0 w 206850"/>
                <a:gd name="csY9" fmla="*/ 76714 h 464645"/>
                <a:gd name="csX0" fmla="*/ 99684 w 206850"/>
                <a:gd name="csY0" fmla="*/ 0 h 464645"/>
                <a:gd name="csX1" fmla="*/ 206850 w 206850"/>
                <a:gd name="csY1" fmla="*/ 76714 h 464645"/>
                <a:gd name="csX2" fmla="*/ 206850 w 206850"/>
                <a:gd name="csY2" fmla="*/ 76714 h 464645"/>
                <a:gd name="csX3" fmla="*/ 206850 w 206850"/>
                <a:gd name="csY3" fmla="*/ 361220 h 464645"/>
                <a:gd name="csX4" fmla="*/ 103425 w 206850"/>
                <a:gd name="csY4" fmla="*/ 464645 h 464645"/>
                <a:gd name="csX5" fmla="*/ 103425 w 206850"/>
                <a:gd name="csY5" fmla="*/ 464645 h 464645"/>
                <a:gd name="csX6" fmla="*/ 0 w 206850"/>
                <a:gd name="csY6" fmla="*/ 361220 h 464645"/>
                <a:gd name="csX7" fmla="*/ 0 w 206850"/>
                <a:gd name="csY7" fmla="*/ 76714 h 464645"/>
                <a:gd name="csX8" fmla="*/ 0 w 206850"/>
                <a:gd name="csY8" fmla="*/ 76714 h 464645"/>
                <a:gd name="csX9" fmla="*/ 191124 w 206850"/>
                <a:gd name="csY9" fmla="*/ 91440 h 464645"/>
                <a:gd name="csX0" fmla="*/ 206850 w 206850"/>
                <a:gd name="csY0" fmla="*/ 29944 h 417875"/>
                <a:gd name="csX1" fmla="*/ 206850 w 206850"/>
                <a:gd name="csY1" fmla="*/ 29944 h 417875"/>
                <a:gd name="csX2" fmla="*/ 206850 w 206850"/>
                <a:gd name="csY2" fmla="*/ 314450 h 417875"/>
                <a:gd name="csX3" fmla="*/ 103425 w 206850"/>
                <a:gd name="csY3" fmla="*/ 417875 h 417875"/>
                <a:gd name="csX4" fmla="*/ 103425 w 206850"/>
                <a:gd name="csY4" fmla="*/ 417875 h 417875"/>
                <a:gd name="csX5" fmla="*/ 0 w 206850"/>
                <a:gd name="csY5" fmla="*/ 314450 h 417875"/>
                <a:gd name="csX6" fmla="*/ 0 w 206850"/>
                <a:gd name="csY6" fmla="*/ 29944 h 417875"/>
                <a:gd name="csX7" fmla="*/ 0 w 206850"/>
                <a:gd name="csY7" fmla="*/ 29944 h 417875"/>
                <a:gd name="csX8" fmla="*/ 191124 w 206850"/>
                <a:gd name="csY8" fmla="*/ 44670 h 417875"/>
                <a:gd name="csX0" fmla="*/ 206850 w 206850"/>
                <a:gd name="csY0" fmla="*/ 29944 h 417875"/>
                <a:gd name="csX1" fmla="*/ 206850 w 206850"/>
                <a:gd name="csY1" fmla="*/ 314450 h 417875"/>
                <a:gd name="csX2" fmla="*/ 103425 w 206850"/>
                <a:gd name="csY2" fmla="*/ 417875 h 417875"/>
                <a:gd name="csX3" fmla="*/ 103425 w 206850"/>
                <a:gd name="csY3" fmla="*/ 417875 h 417875"/>
                <a:gd name="csX4" fmla="*/ 0 w 206850"/>
                <a:gd name="csY4" fmla="*/ 314450 h 417875"/>
                <a:gd name="csX5" fmla="*/ 0 w 206850"/>
                <a:gd name="csY5" fmla="*/ 29944 h 417875"/>
                <a:gd name="csX6" fmla="*/ 0 w 206850"/>
                <a:gd name="csY6" fmla="*/ 29944 h 417875"/>
                <a:gd name="csX7" fmla="*/ 191124 w 206850"/>
                <a:gd name="csY7" fmla="*/ 44670 h 417875"/>
                <a:gd name="csX0" fmla="*/ 206850 w 206850"/>
                <a:gd name="csY0" fmla="*/ 0 h 387931"/>
                <a:gd name="csX1" fmla="*/ 206850 w 206850"/>
                <a:gd name="csY1" fmla="*/ 284506 h 387931"/>
                <a:gd name="csX2" fmla="*/ 103425 w 206850"/>
                <a:gd name="csY2" fmla="*/ 387931 h 387931"/>
                <a:gd name="csX3" fmla="*/ 103425 w 206850"/>
                <a:gd name="csY3" fmla="*/ 387931 h 387931"/>
                <a:gd name="csX4" fmla="*/ 0 w 206850"/>
                <a:gd name="csY4" fmla="*/ 284506 h 387931"/>
                <a:gd name="csX5" fmla="*/ 0 w 206850"/>
                <a:gd name="csY5" fmla="*/ 0 h 387931"/>
                <a:gd name="csX6" fmla="*/ 0 w 206850"/>
                <a:gd name="csY6" fmla="*/ 0 h 38793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06850" h="387931">
                  <a:moveTo>
                    <a:pt x="206850" y="0"/>
                  </a:moveTo>
                  <a:lnTo>
                    <a:pt x="206850" y="284506"/>
                  </a:lnTo>
                  <a:cubicBezTo>
                    <a:pt x="206850" y="341626"/>
                    <a:pt x="160545" y="387931"/>
                    <a:pt x="103425" y="387931"/>
                  </a:cubicBezTo>
                  <a:lnTo>
                    <a:pt x="103425" y="387931"/>
                  </a:lnTo>
                  <a:cubicBezTo>
                    <a:pt x="46305" y="387931"/>
                    <a:pt x="0" y="341626"/>
                    <a:pt x="0" y="284506"/>
                  </a:cubicBez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B309DFAC-4A99-BB7F-1F62-C914A883B0C3}"/>
                </a:ext>
              </a:extLst>
            </p:cNvPr>
            <p:cNvSpPr/>
            <p:nvPr/>
          </p:nvSpPr>
          <p:spPr bwMode="auto">
            <a:xfrm>
              <a:off x="8051536" y="4476871"/>
              <a:ext cx="180020" cy="294535"/>
            </a:xfrm>
            <a:custGeom>
              <a:avLst/>
              <a:gdLst>
                <a:gd name="csX0" fmla="*/ 46756 w 180020"/>
                <a:gd name="csY0" fmla="*/ 0 h 294535"/>
                <a:gd name="csX1" fmla="*/ 75471 w 180020"/>
                <a:gd name="csY1" fmla="*/ 28715 h 294535"/>
                <a:gd name="csX2" fmla="*/ 75471 w 180020"/>
                <a:gd name="csY2" fmla="*/ 114515 h 294535"/>
                <a:gd name="csX3" fmla="*/ 116678 w 180020"/>
                <a:gd name="csY3" fmla="*/ 114515 h 294535"/>
                <a:gd name="csX4" fmla="*/ 180020 w 180020"/>
                <a:gd name="csY4" fmla="*/ 177857 h 294535"/>
                <a:gd name="csX5" fmla="*/ 180020 w 180020"/>
                <a:gd name="csY5" fmla="*/ 231193 h 294535"/>
                <a:gd name="csX6" fmla="*/ 116678 w 180020"/>
                <a:gd name="csY6" fmla="*/ 294535 h 294535"/>
                <a:gd name="csX7" fmla="*/ 63342 w 180020"/>
                <a:gd name="csY7" fmla="*/ 294535 h 294535"/>
                <a:gd name="csX8" fmla="*/ 0 w 180020"/>
                <a:gd name="csY8" fmla="*/ 231193 h 294535"/>
                <a:gd name="csX9" fmla="*/ 0 w 180020"/>
                <a:gd name="csY9" fmla="*/ 177857 h 294535"/>
                <a:gd name="csX10" fmla="*/ 4978 w 180020"/>
                <a:gd name="csY10" fmla="*/ 153202 h 294535"/>
                <a:gd name="csX11" fmla="*/ 18041 w 180020"/>
                <a:gd name="csY11" fmla="*/ 133826 h 294535"/>
                <a:gd name="csX12" fmla="*/ 18041 w 180020"/>
                <a:gd name="csY12" fmla="*/ 28715 h 294535"/>
                <a:gd name="csX13" fmla="*/ 46756 w 180020"/>
                <a:gd name="csY13" fmla="*/ 0 h 29453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</a:cxnLst>
              <a:rect l="l" t="t" r="r" b="b"/>
              <a:pathLst>
                <a:path w="180020" h="294535">
                  <a:moveTo>
                    <a:pt x="46756" y="0"/>
                  </a:moveTo>
                  <a:cubicBezTo>
                    <a:pt x="62615" y="0"/>
                    <a:pt x="75471" y="12856"/>
                    <a:pt x="75471" y="28715"/>
                  </a:cubicBezTo>
                  <a:lnTo>
                    <a:pt x="75471" y="114515"/>
                  </a:lnTo>
                  <a:lnTo>
                    <a:pt x="116678" y="114515"/>
                  </a:lnTo>
                  <a:cubicBezTo>
                    <a:pt x="151661" y="114515"/>
                    <a:pt x="180020" y="142874"/>
                    <a:pt x="180020" y="177857"/>
                  </a:cubicBezTo>
                  <a:lnTo>
                    <a:pt x="180020" y="231193"/>
                  </a:lnTo>
                  <a:cubicBezTo>
                    <a:pt x="180020" y="266176"/>
                    <a:pt x="151661" y="294535"/>
                    <a:pt x="116678" y="294535"/>
                  </a:cubicBezTo>
                  <a:lnTo>
                    <a:pt x="63342" y="294535"/>
                  </a:lnTo>
                  <a:cubicBezTo>
                    <a:pt x="28359" y="294535"/>
                    <a:pt x="0" y="266176"/>
                    <a:pt x="0" y="231193"/>
                  </a:cubicBezTo>
                  <a:lnTo>
                    <a:pt x="0" y="177857"/>
                  </a:lnTo>
                  <a:cubicBezTo>
                    <a:pt x="0" y="169112"/>
                    <a:pt x="1773" y="160780"/>
                    <a:pt x="4978" y="153202"/>
                  </a:cubicBezTo>
                  <a:lnTo>
                    <a:pt x="18041" y="133826"/>
                  </a:lnTo>
                  <a:lnTo>
                    <a:pt x="18041" y="28715"/>
                  </a:lnTo>
                  <a:cubicBezTo>
                    <a:pt x="18041" y="12856"/>
                    <a:pt x="30897" y="0"/>
                    <a:pt x="46756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9" name="四角形: 上の 2 つの角を丸める 131">
              <a:extLst>
                <a:ext uri="{FF2B5EF4-FFF2-40B4-BE49-F238E27FC236}">
                  <a16:creationId xmlns:a16="http://schemas.microsoft.com/office/drawing/2014/main" id="{4658B8C3-7565-A8C5-D39A-20757BD93BB4}"/>
                </a:ext>
              </a:extLst>
            </p:cNvPr>
            <p:cNvSpPr/>
            <p:nvPr/>
          </p:nvSpPr>
          <p:spPr bwMode="auto">
            <a:xfrm rot="1800000">
              <a:off x="7890940" y="4697085"/>
              <a:ext cx="198095" cy="552418"/>
            </a:xfrm>
            <a:custGeom>
              <a:avLst/>
              <a:gdLst>
                <a:gd name="csX0" fmla="*/ 0 w 197260"/>
                <a:gd name="csY0" fmla="*/ 0 h 588196"/>
                <a:gd name="csX1" fmla="*/ 197260 w 197260"/>
                <a:gd name="csY1" fmla="*/ 0 h 588196"/>
                <a:gd name="csX2" fmla="*/ 197260 w 197260"/>
                <a:gd name="csY2" fmla="*/ 0 h 588196"/>
                <a:gd name="csX3" fmla="*/ 197260 w 197260"/>
                <a:gd name="csY3" fmla="*/ 489566 h 588196"/>
                <a:gd name="csX4" fmla="*/ 98630 w 197260"/>
                <a:gd name="csY4" fmla="*/ 588196 h 588196"/>
                <a:gd name="csX5" fmla="*/ 98630 w 197260"/>
                <a:gd name="csY5" fmla="*/ 588196 h 588196"/>
                <a:gd name="csX6" fmla="*/ 0 w 197260"/>
                <a:gd name="csY6" fmla="*/ 489566 h 588196"/>
                <a:gd name="csX7" fmla="*/ 0 w 197260"/>
                <a:gd name="csY7" fmla="*/ 0 h 588196"/>
                <a:gd name="csX8" fmla="*/ 0 w 197260"/>
                <a:gd name="csY8" fmla="*/ 0 h 588196"/>
                <a:gd name="csX0" fmla="*/ 835 w 198095"/>
                <a:gd name="csY0" fmla="*/ 0 h 588196"/>
                <a:gd name="csX1" fmla="*/ 198095 w 198095"/>
                <a:gd name="csY1" fmla="*/ 0 h 588196"/>
                <a:gd name="csX2" fmla="*/ 198095 w 198095"/>
                <a:gd name="csY2" fmla="*/ 0 h 588196"/>
                <a:gd name="csX3" fmla="*/ 198095 w 198095"/>
                <a:gd name="csY3" fmla="*/ 489566 h 588196"/>
                <a:gd name="csX4" fmla="*/ 99465 w 198095"/>
                <a:gd name="csY4" fmla="*/ 588196 h 588196"/>
                <a:gd name="csX5" fmla="*/ 99465 w 198095"/>
                <a:gd name="csY5" fmla="*/ 588196 h 588196"/>
                <a:gd name="csX6" fmla="*/ 835 w 198095"/>
                <a:gd name="csY6" fmla="*/ 489566 h 588196"/>
                <a:gd name="csX7" fmla="*/ 0 w 198095"/>
                <a:gd name="csY7" fmla="*/ 321284 h 588196"/>
                <a:gd name="csX8" fmla="*/ 835 w 198095"/>
                <a:gd name="csY8" fmla="*/ 0 h 588196"/>
                <a:gd name="csX9" fmla="*/ 835 w 198095"/>
                <a:gd name="csY9" fmla="*/ 0 h 588196"/>
                <a:gd name="csX0" fmla="*/ 8240 w 205500"/>
                <a:gd name="csY0" fmla="*/ 0 h 588196"/>
                <a:gd name="csX1" fmla="*/ 205500 w 205500"/>
                <a:gd name="csY1" fmla="*/ 0 h 588196"/>
                <a:gd name="csX2" fmla="*/ 205500 w 205500"/>
                <a:gd name="csY2" fmla="*/ 0 h 588196"/>
                <a:gd name="csX3" fmla="*/ 205500 w 205500"/>
                <a:gd name="csY3" fmla="*/ 489566 h 588196"/>
                <a:gd name="csX4" fmla="*/ 106870 w 205500"/>
                <a:gd name="csY4" fmla="*/ 588196 h 588196"/>
                <a:gd name="csX5" fmla="*/ 106870 w 205500"/>
                <a:gd name="csY5" fmla="*/ 588196 h 588196"/>
                <a:gd name="csX6" fmla="*/ 8240 w 205500"/>
                <a:gd name="csY6" fmla="*/ 489566 h 588196"/>
                <a:gd name="csX7" fmla="*/ 5538 w 205500"/>
                <a:gd name="csY7" fmla="*/ 432347 h 588196"/>
                <a:gd name="csX8" fmla="*/ 7405 w 205500"/>
                <a:gd name="csY8" fmla="*/ 321284 h 588196"/>
                <a:gd name="csX9" fmla="*/ 8240 w 205500"/>
                <a:gd name="csY9" fmla="*/ 0 h 588196"/>
                <a:gd name="csX10" fmla="*/ 8240 w 205500"/>
                <a:gd name="csY10" fmla="*/ 0 h 588196"/>
                <a:gd name="csX0" fmla="*/ 3442 w 203404"/>
                <a:gd name="csY0" fmla="*/ 432347 h 588196"/>
                <a:gd name="csX1" fmla="*/ 5309 w 203404"/>
                <a:gd name="csY1" fmla="*/ 321284 h 588196"/>
                <a:gd name="csX2" fmla="*/ 6144 w 203404"/>
                <a:gd name="csY2" fmla="*/ 0 h 588196"/>
                <a:gd name="csX3" fmla="*/ 6144 w 203404"/>
                <a:gd name="csY3" fmla="*/ 0 h 588196"/>
                <a:gd name="csX4" fmla="*/ 203404 w 203404"/>
                <a:gd name="csY4" fmla="*/ 0 h 588196"/>
                <a:gd name="csX5" fmla="*/ 203404 w 203404"/>
                <a:gd name="csY5" fmla="*/ 0 h 588196"/>
                <a:gd name="csX6" fmla="*/ 203404 w 203404"/>
                <a:gd name="csY6" fmla="*/ 489566 h 588196"/>
                <a:gd name="csX7" fmla="*/ 104774 w 203404"/>
                <a:gd name="csY7" fmla="*/ 588196 h 588196"/>
                <a:gd name="csX8" fmla="*/ 104774 w 203404"/>
                <a:gd name="csY8" fmla="*/ 588196 h 588196"/>
                <a:gd name="csX9" fmla="*/ 6144 w 203404"/>
                <a:gd name="csY9" fmla="*/ 489566 h 588196"/>
                <a:gd name="csX10" fmla="*/ 94882 w 203404"/>
                <a:gd name="csY10" fmla="*/ 523787 h 588196"/>
                <a:gd name="csX0" fmla="*/ 5309 w 203404"/>
                <a:gd name="csY0" fmla="*/ 321284 h 588196"/>
                <a:gd name="csX1" fmla="*/ 6144 w 203404"/>
                <a:gd name="csY1" fmla="*/ 0 h 588196"/>
                <a:gd name="csX2" fmla="*/ 6144 w 203404"/>
                <a:gd name="csY2" fmla="*/ 0 h 588196"/>
                <a:gd name="csX3" fmla="*/ 203404 w 203404"/>
                <a:gd name="csY3" fmla="*/ 0 h 588196"/>
                <a:gd name="csX4" fmla="*/ 203404 w 203404"/>
                <a:gd name="csY4" fmla="*/ 0 h 588196"/>
                <a:gd name="csX5" fmla="*/ 203404 w 203404"/>
                <a:gd name="csY5" fmla="*/ 489566 h 588196"/>
                <a:gd name="csX6" fmla="*/ 104774 w 203404"/>
                <a:gd name="csY6" fmla="*/ 588196 h 588196"/>
                <a:gd name="csX7" fmla="*/ 104774 w 203404"/>
                <a:gd name="csY7" fmla="*/ 588196 h 588196"/>
                <a:gd name="csX8" fmla="*/ 6144 w 203404"/>
                <a:gd name="csY8" fmla="*/ 489566 h 588196"/>
                <a:gd name="csX9" fmla="*/ 94882 w 203404"/>
                <a:gd name="csY9" fmla="*/ 523787 h 588196"/>
                <a:gd name="csX0" fmla="*/ 0 w 198095"/>
                <a:gd name="csY0" fmla="*/ 321284 h 588196"/>
                <a:gd name="csX1" fmla="*/ 835 w 198095"/>
                <a:gd name="csY1" fmla="*/ 0 h 588196"/>
                <a:gd name="csX2" fmla="*/ 835 w 198095"/>
                <a:gd name="csY2" fmla="*/ 0 h 588196"/>
                <a:gd name="csX3" fmla="*/ 198095 w 198095"/>
                <a:gd name="csY3" fmla="*/ 0 h 588196"/>
                <a:gd name="csX4" fmla="*/ 198095 w 198095"/>
                <a:gd name="csY4" fmla="*/ 0 h 588196"/>
                <a:gd name="csX5" fmla="*/ 198095 w 198095"/>
                <a:gd name="csY5" fmla="*/ 489566 h 588196"/>
                <a:gd name="csX6" fmla="*/ 99465 w 198095"/>
                <a:gd name="csY6" fmla="*/ 588196 h 588196"/>
                <a:gd name="csX7" fmla="*/ 99465 w 198095"/>
                <a:gd name="csY7" fmla="*/ 588196 h 588196"/>
                <a:gd name="csX8" fmla="*/ 835 w 198095"/>
                <a:gd name="csY8" fmla="*/ 489566 h 588196"/>
                <a:gd name="csX0" fmla="*/ 0 w 198095"/>
                <a:gd name="csY0" fmla="*/ 321284 h 588196"/>
                <a:gd name="csX1" fmla="*/ 835 w 198095"/>
                <a:gd name="csY1" fmla="*/ 0 h 588196"/>
                <a:gd name="csX2" fmla="*/ 835 w 198095"/>
                <a:gd name="csY2" fmla="*/ 0 h 588196"/>
                <a:gd name="csX3" fmla="*/ 198095 w 198095"/>
                <a:gd name="csY3" fmla="*/ 0 h 588196"/>
                <a:gd name="csX4" fmla="*/ 198095 w 198095"/>
                <a:gd name="csY4" fmla="*/ 0 h 588196"/>
                <a:gd name="csX5" fmla="*/ 198095 w 198095"/>
                <a:gd name="csY5" fmla="*/ 489566 h 588196"/>
                <a:gd name="csX6" fmla="*/ 99465 w 198095"/>
                <a:gd name="csY6" fmla="*/ 588196 h 588196"/>
                <a:gd name="csX7" fmla="*/ 99465 w 198095"/>
                <a:gd name="csY7" fmla="*/ 588196 h 58819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198095" h="588196">
                  <a:moveTo>
                    <a:pt x="0" y="321284"/>
                  </a:moveTo>
                  <a:cubicBezTo>
                    <a:pt x="278" y="214189"/>
                    <a:pt x="557" y="107095"/>
                    <a:pt x="835" y="0"/>
                  </a:cubicBezTo>
                  <a:lnTo>
                    <a:pt x="835" y="0"/>
                  </a:lnTo>
                  <a:lnTo>
                    <a:pt x="198095" y="0"/>
                  </a:lnTo>
                  <a:lnTo>
                    <a:pt x="198095" y="0"/>
                  </a:lnTo>
                  <a:lnTo>
                    <a:pt x="198095" y="489566"/>
                  </a:lnTo>
                  <a:cubicBezTo>
                    <a:pt x="198095" y="544038"/>
                    <a:pt x="153937" y="588196"/>
                    <a:pt x="99465" y="588196"/>
                  </a:cubicBezTo>
                  <a:lnTo>
                    <a:pt x="99465" y="588196"/>
                  </a:lnTo>
                </a:path>
              </a:pathLst>
            </a:custGeom>
            <a:solidFill>
              <a:srgbClr val="0070C0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0" name="角丸四角形 4">
              <a:extLst>
                <a:ext uri="{FF2B5EF4-FFF2-40B4-BE49-F238E27FC236}">
                  <a16:creationId xmlns:a16="http://schemas.microsoft.com/office/drawing/2014/main" id="{F56F11C2-6D80-7FDE-C9D5-6C084E68EF1B}"/>
                </a:ext>
              </a:extLst>
            </p:cNvPr>
            <p:cNvSpPr/>
            <p:nvPr/>
          </p:nvSpPr>
          <p:spPr>
            <a:xfrm rot="2441923">
              <a:off x="7843234" y="4930344"/>
              <a:ext cx="331596" cy="289921"/>
            </a:xfrm>
            <a:custGeom>
              <a:avLst/>
              <a:gdLst/>
              <a:ahLst/>
              <a:cxnLst/>
              <a:rect l="l" t="t" r="r" b="b"/>
              <a:pathLst>
                <a:path w="838017" h="675821">
                  <a:moveTo>
                    <a:pt x="1806" y="546257"/>
                  </a:moveTo>
                  <a:cubicBezTo>
                    <a:pt x="3887" y="538748"/>
                    <a:pt x="7706" y="531559"/>
                    <a:pt x="12952" y="525074"/>
                  </a:cubicBezTo>
                  <a:cubicBezTo>
                    <a:pt x="23444" y="512103"/>
                    <a:pt x="39645" y="501946"/>
                    <a:pt x="59067" y="497678"/>
                  </a:cubicBezTo>
                  <a:lnTo>
                    <a:pt x="100244" y="488628"/>
                  </a:lnTo>
                  <a:cubicBezTo>
                    <a:pt x="77229" y="484370"/>
                    <a:pt x="59450" y="469415"/>
                    <a:pt x="54928" y="448841"/>
                  </a:cubicBezTo>
                  <a:cubicBezTo>
                    <a:pt x="53222" y="441079"/>
                    <a:pt x="53565" y="433251"/>
                    <a:pt x="55646" y="425743"/>
                  </a:cubicBezTo>
                  <a:cubicBezTo>
                    <a:pt x="57727" y="418235"/>
                    <a:pt x="61546" y="411045"/>
                    <a:pt x="66792" y="404560"/>
                  </a:cubicBezTo>
                  <a:cubicBezTo>
                    <a:pt x="77284" y="391589"/>
                    <a:pt x="93485" y="381432"/>
                    <a:pt x="112907" y="377164"/>
                  </a:cubicBezTo>
                  <a:lnTo>
                    <a:pt x="269211" y="342814"/>
                  </a:lnTo>
                  <a:lnTo>
                    <a:pt x="382846" y="271062"/>
                  </a:lnTo>
                  <a:lnTo>
                    <a:pt x="390224" y="262465"/>
                  </a:lnTo>
                  <a:lnTo>
                    <a:pt x="282312" y="262465"/>
                  </a:lnTo>
                  <a:cubicBezTo>
                    <a:pt x="245819" y="262465"/>
                    <a:pt x="216235" y="232881"/>
                    <a:pt x="216235" y="196388"/>
                  </a:cubicBezTo>
                  <a:cubicBezTo>
                    <a:pt x="216235" y="159895"/>
                    <a:pt x="245819" y="130311"/>
                    <a:pt x="282312" y="130311"/>
                  </a:cubicBezTo>
                  <a:lnTo>
                    <a:pt x="503642" y="130311"/>
                  </a:lnTo>
                  <a:lnTo>
                    <a:pt x="569841" y="53175"/>
                  </a:lnTo>
                  <a:cubicBezTo>
                    <a:pt x="624682" y="-10726"/>
                    <a:pt x="720942" y="-18071"/>
                    <a:pt x="784843" y="36770"/>
                  </a:cubicBezTo>
                  <a:cubicBezTo>
                    <a:pt x="848744" y="91611"/>
                    <a:pt x="856088" y="187871"/>
                    <a:pt x="801247" y="251772"/>
                  </a:cubicBezTo>
                  <a:lnTo>
                    <a:pt x="681089" y="391780"/>
                  </a:lnTo>
                  <a:cubicBezTo>
                    <a:pt x="679648" y="396559"/>
                    <a:pt x="676708" y="400708"/>
                    <a:pt x="673163" y="404611"/>
                  </a:cubicBezTo>
                  <a:lnTo>
                    <a:pt x="617412" y="465976"/>
                  </a:lnTo>
                  <a:cubicBezTo>
                    <a:pt x="612560" y="471630"/>
                    <a:pt x="607708" y="477284"/>
                    <a:pt x="602855" y="482938"/>
                  </a:cubicBezTo>
                  <a:lnTo>
                    <a:pt x="602376" y="482526"/>
                  </a:lnTo>
                  <a:lnTo>
                    <a:pt x="509362" y="584907"/>
                  </a:lnTo>
                  <a:lnTo>
                    <a:pt x="503806" y="589185"/>
                  </a:lnTo>
                  <a:cubicBezTo>
                    <a:pt x="503731" y="589270"/>
                    <a:pt x="503653" y="589353"/>
                    <a:pt x="503527" y="589400"/>
                  </a:cubicBezTo>
                  <a:cubicBezTo>
                    <a:pt x="499562" y="594136"/>
                    <a:pt x="494458" y="597554"/>
                    <a:pt x="488983" y="600075"/>
                  </a:cubicBezTo>
                  <a:cubicBezTo>
                    <a:pt x="487735" y="601735"/>
                    <a:pt x="486011" y="602682"/>
                    <a:pt x="484229" y="603564"/>
                  </a:cubicBezTo>
                  <a:lnTo>
                    <a:pt x="353095" y="668557"/>
                  </a:lnTo>
                  <a:cubicBezTo>
                    <a:pt x="322704" y="683620"/>
                    <a:pt x="287495" y="674503"/>
                    <a:pt x="274455" y="648193"/>
                  </a:cubicBezTo>
                  <a:lnTo>
                    <a:pt x="271614" y="636113"/>
                  </a:lnTo>
                  <a:lnTo>
                    <a:pt x="211767" y="663394"/>
                  </a:lnTo>
                  <a:cubicBezTo>
                    <a:pt x="175579" y="679891"/>
                    <a:pt x="135552" y="669814"/>
                    <a:pt x="122366" y="640886"/>
                  </a:cubicBezTo>
                  <a:cubicBezTo>
                    <a:pt x="116659" y="628368"/>
                    <a:pt x="116914" y="614371"/>
                    <a:pt x="122875" y="601528"/>
                  </a:cubicBezTo>
                  <a:lnTo>
                    <a:pt x="83777" y="610120"/>
                  </a:lnTo>
                  <a:cubicBezTo>
                    <a:pt x="44933" y="618656"/>
                    <a:pt x="7912" y="600405"/>
                    <a:pt x="1088" y="569355"/>
                  </a:cubicBezTo>
                  <a:cubicBezTo>
                    <a:pt x="-618" y="561593"/>
                    <a:pt x="-275" y="553765"/>
                    <a:pt x="1806" y="546257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D8FB547A-D37C-28BC-99EE-1D5CB3818466}"/>
                </a:ext>
              </a:extLst>
            </p:cNvPr>
            <p:cNvSpPr/>
            <p:nvPr/>
          </p:nvSpPr>
          <p:spPr bwMode="auto">
            <a:xfrm rot="17100000">
              <a:off x="8119641" y="4787981"/>
              <a:ext cx="451771" cy="482059"/>
            </a:xfrm>
            <a:custGeom>
              <a:avLst/>
              <a:gdLst>
                <a:gd name="csX0" fmla="*/ 547069 w 555196"/>
                <a:gd name="csY0" fmla="*/ 336502 h 482059"/>
                <a:gd name="csX1" fmla="*/ 555196 w 555196"/>
                <a:gd name="csY1" fmla="*/ 376760 h 482059"/>
                <a:gd name="csX2" fmla="*/ 451771 w 555196"/>
                <a:gd name="csY2" fmla="*/ 480185 h 482059"/>
                <a:gd name="csX3" fmla="*/ 107730 w 555196"/>
                <a:gd name="csY3" fmla="*/ 480185 h 482059"/>
                <a:gd name="csX4" fmla="*/ 98449 w 555196"/>
                <a:gd name="csY4" fmla="*/ 482059 h 482059"/>
                <a:gd name="csX5" fmla="*/ 98450 w 555196"/>
                <a:gd name="csY5" fmla="*/ 482058 h 482059"/>
                <a:gd name="csX6" fmla="*/ 0 w 555196"/>
                <a:gd name="csY6" fmla="*/ 383608 h 482059"/>
                <a:gd name="csX7" fmla="*/ 0 w 555196"/>
                <a:gd name="csY7" fmla="*/ 0 h 482059"/>
                <a:gd name="csX8" fmla="*/ 196899 w 555196"/>
                <a:gd name="csY8" fmla="*/ 0 h 482059"/>
                <a:gd name="csX9" fmla="*/ 196899 w 555196"/>
                <a:gd name="csY9" fmla="*/ 273335 h 482059"/>
                <a:gd name="csX10" fmla="*/ 451771 w 555196"/>
                <a:gd name="csY10" fmla="*/ 273335 h 482059"/>
                <a:gd name="csX11" fmla="*/ 547069 w 555196"/>
                <a:gd name="csY11" fmla="*/ 336502 h 482059"/>
                <a:gd name="csX0" fmla="*/ 555196 w 646636"/>
                <a:gd name="csY0" fmla="*/ 376760 h 482059"/>
                <a:gd name="csX1" fmla="*/ 451771 w 646636"/>
                <a:gd name="csY1" fmla="*/ 480185 h 482059"/>
                <a:gd name="csX2" fmla="*/ 107730 w 646636"/>
                <a:gd name="csY2" fmla="*/ 480185 h 482059"/>
                <a:gd name="csX3" fmla="*/ 98449 w 646636"/>
                <a:gd name="csY3" fmla="*/ 482059 h 482059"/>
                <a:gd name="csX4" fmla="*/ 98450 w 646636"/>
                <a:gd name="csY4" fmla="*/ 482058 h 482059"/>
                <a:gd name="csX5" fmla="*/ 0 w 646636"/>
                <a:gd name="csY5" fmla="*/ 383608 h 482059"/>
                <a:gd name="csX6" fmla="*/ 0 w 646636"/>
                <a:gd name="csY6" fmla="*/ 0 h 482059"/>
                <a:gd name="csX7" fmla="*/ 196899 w 646636"/>
                <a:gd name="csY7" fmla="*/ 0 h 482059"/>
                <a:gd name="csX8" fmla="*/ 196899 w 646636"/>
                <a:gd name="csY8" fmla="*/ 273335 h 482059"/>
                <a:gd name="csX9" fmla="*/ 451771 w 646636"/>
                <a:gd name="csY9" fmla="*/ 273335 h 482059"/>
                <a:gd name="csX10" fmla="*/ 547069 w 646636"/>
                <a:gd name="csY10" fmla="*/ 336502 h 482059"/>
                <a:gd name="csX11" fmla="*/ 646636 w 646636"/>
                <a:gd name="csY11" fmla="*/ 468200 h 482059"/>
                <a:gd name="csX0" fmla="*/ 555196 w 555196"/>
                <a:gd name="csY0" fmla="*/ 376760 h 482059"/>
                <a:gd name="csX1" fmla="*/ 451771 w 555196"/>
                <a:gd name="csY1" fmla="*/ 480185 h 482059"/>
                <a:gd name="csX2" fmla="*/ 107730 w 555196"/>
                <a:gd name="csY2" fmla="*/ 480185 h 482059"/>
                <a:gd name="csX3" fmla="*/ 98449 w 555196"/>
                <a:gd name="csY3" fmla="*/ 482059 h 482059"/>
                <a:gd name="csX4" fmla="*/ 98450 w 555196"/>
                <a:gd name="csY4" fmla="*/ 482058 h 482059"/>
                <a:gd name="csX5" fmla="*/ 0 w 555196"/>
                <a:gd name="csY5" fmla="*/ 383608 h 482059"/>
                <a:gd name="csX6" fmla="*/ 0 w 555196"/>
                <a:gd name="csY6" fmla="*/ 0 h 482059"/>
                <a:gd name="csX7" fmla="*/ 196899 w 555196"/>
                <a:gd name="csY7" fmla="*/ 0 h 482059"/>
                <a:gd name="csX8" fmla="*/ 196899 w 555196"/>
                <a:gd name="csY8" fmla="*/ 273335 h 482059"/>
                <a:gd name="csX9" fmla="*/ 451771 w 555196"/>
                <a:gd name="csY9" fmla="*/ 273335 h 482059"/>
                <a:gd name="csX10" fmla="*/ 547069 w 555196"/>
                <a:gd name="csY10" fmla="*/ 336502 h 482059"/>
                <a:gd name="csX0" fmla="*/ 451771 w 547069"/>
                <a:gd name="csY0" fmla="*/ 480185 h 482059"/>
                <a:gd name="csX1" fmla="*/ 107730 w 547069"/>
                <a:gd name="csY1" fmla="*/ 480185 h 482059"/>
                <a:gd name="csX2" fmla="*/ 98449 w 547069"/>
                <a:gd name="csY2" fmla="*/ 482059 h 482059"/>
                <a:gd name="csX3" fmla="*/ 98450 w 547069"/>
                <a:gd name="csY3" fmla="*/ 482058 h 482059"/>
                <a:gd name="csX4" fmla="*/ 0 w 547069"/>
                <a:gd name="csY4" fmla="*/ 383608 h 482059"/>
                <a:gd name="csX5" fmla="*/ 0 w 547069"/>
                <a:gd name="csY5" fmla="*/ 0 h 482059"/>
                <a:gd name="csX6" fmla="*/ 196899 w 547069"/>
                <a:gd name="csY6" fmla="*/ 0 h 482059"/>
                <a:gd name="csX7" fmla="*/ 196899 w 547069"/>
                <a:gd name="csY7" fmla="*/ 273335 h 482059"/>
                <a:gd name="csX8" fmla="*/ 451771 w 547069"/>
                <a:gd name="csY8" fmla="*/ 273335 h 482059"/>
                <a:gd name="csX9" fmla="*/ 547069 w 547069"/>
                <a:gd name="csY9" fmla="*/ 336502 h 482059"/>
                <a:gd name="csX0" fmla="*/ 451771 w 451771"/>
                <a:gd name="csY0" fmla="*/ 480185 h 482059"/>
                <a:gd name="csX1" fmla="*/ 107730 w 451771"/>
                <a:gd name="csY1" fmla="*/ 480185 h 482059"/>
                <a:gd name="csX2" fmla="*/ 98449 w 451771"/>
                <a:gd name="csY2" fmla="*/ 482059 h 482059"/>
                <a:gd name="csX3" fmla="*/ 98450 w 451771"/>
                <a:gd name="csY3" fmla="*/ 482058 h 482059"/>
                <a:gd name="csX4" fmla="*/ 0 w 451771"/>
                <a:gd name="csY4" fmla="*/ 383608 h 482059"/>
                <a:gd name="csX5" fmla="*/ 0 w 451771"/>
                <a:gd name="csY5" fmla="*/ 0 h 482059"/>
                <a:gd name="csX6" fmla="*/ 196899 w 451771"/>
                <a:gd name="csY6" fmla="*/ 0 h 482059"/>
                <a:gd name="csX7" fmla="*/ 196899 w 451771"/>
                <a:gd name="csY7" fmla="*/ 273335 h 482059"/>
                <a:gd name="csX8" fmla="*/ 451771 w 451771"/>
                <a:gd name="csY8" fmla="*/ 273335 h 4820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451771" h="482059">
                  <a:moveTo>
                    <a:pt x="451771" y="480185"/>
                  </a:moveTo>
                  <a:lnTo>
                    <a:pt x="107730" y="480185"/>
                  </a:lnTo>
                  <a:lnTo>
                    <a:pt x="98449" y="482059"/>
                  </a:lnTo>
                  <a:lnTo>
                    <a:pt x="98450" y="482058"/>
                  </a:lnTo>
                  <a:cubicBezTo>
                    <a:pt x="44078" y="482058"/>
                    <a:pt x="0" y="437980"/>
                    <a:pt x="0" y="383608"/>
                  </a:cubicBezTo>
                  <a:lnTo>
                    <a:pt x="0" y="0"/>
                  </a:lnTo>
                  <a:lnTo>
                    <a:pt x="196899" y="0"/>
                  </a:lnTo>
                  <a:lnTo>
                    <a:pt x="196899" y="273335"/>
                  </a:lnTo>
                  <a:lnTo>
                    <a:pt x="451771" y="273335"/>
                  </a:lnTo>
                </a:path>
              </a:pathLst>
            </a:custGeom>
            <a:solidFill>
              <a:srgbClr val="0070C0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2" name="月 61">
              <a:extLst>
                <a:ext uri="{FF2B5EF4-FFF2-40B4-BE49-F238E27FC236}">
                  <a16:creationId xmlns:a16="http://schemas.microsoft.com/office/drawing/2014/main" id="{F3AE7DA3-C432-0108-AAE7-AA30CAB42385}"/>
                </a:ext>
              </a:extLst>
            </p:cNvPr>
            <p:cNvSpPr/>
            <p:nvPr/>
          </p:nvSpPr>
          <p:spPr bwMode="auto">
            <a:xfrm rot="3600000">
              <a:off x="7838505" y="3338064"/>
              <a:ext cx="390560" cy="938013"/>
            </a:xfrm>
            <a:prstGeom prst="moon">
              <a:avLst>
                <a:gd name="adj" fmla="val 7313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3" name="月 62">
              <a:extLst>
                <a:ext uri="{FF2B5EF4-FFF2-40B4-BE49-F238E27FC236}">
                  <a16:creationId xmlns:a16="http://schemas.microsoft.com/office/drawing/2014/main" id="{2B39B936-F70F-01BE-4A8E-A45D191C0784}"/>
                </a:ext>
              </a:extLst>
            </p:cNvPr>
            <p:cNvSpPr/>
            <p:nvPr/>
          </p:nvSpPr>
          <p:spPr bwMode="auto">
            <a:xfrm rot="8196493">
              <a:off x="8431792" y="3485354"/>
              <a:ext cx="278102" cy="751183"/>
            </a:xfrm>
            <a:prstGeom prst="moon">
              <a:avLst>
                <a:gd name="adj" fmla="val 5912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4" name="月 63">
              <a:extLst>
                <a:ext uri="{FF2B5EF4-FFF2-40B4-BE49-F238E27FC236}">
                  <a16:creationId xmlns:a16="http://schemas.microsoft.com/office/drawing/2014/main" id="{7151D5F0-A8CB-DA7F-D94E-533D31A778D9}"/>
                </a:ext>
              </a:extLst>
            </p:cNvPr>
            <p:cNvSpPr/>
            <p:nvPr/>
          </p:nvSpPr>
          <p:spPr bwMode="auto">
            <a:xfrm rot="2700000">
              <a:off x="7943386" y="3632367"/>
              <a:ext cx="177237" cy="420751"/>
            </a:xfrm>
            <a:prstGeom prst="moon">
              <a:avLst>
                <a:gd name="adj" fmla="val 7313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5" name="月 64">
              <a:extLst>
                <a:ext uri="{FF2B5EF4-FFF2-40B4-BE49-F238E27FC236}">
                  <a16:creationId xmlns:a16="http://schemas.microsoft.com/office/drawing/2014/main" id="{7F71FFED-AC6A-6E7B-824A-831B80938E86}"/>
                </a:ext>
              </a:extLst>
            </p:cNvPr>
            <p:cNvSpPr/>
            <p:nvPr/>
          </p:nvSpPr>
          <p:spPr bwMode="auto">
            <a:xfrm rot="3448733">
              <a:off x="8145443" y="3587030"/>
              <a:ext cx="177237" cy="420751"/>
            </a:xfrm>
            <a:prstGeom prst="moon">
              <a:avLst>
                <a:gd name="adj" fmla="val 7313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DBFDE559-2E34-8F91-B73E-778C883A3A28}"/>
                </a:ext>
              </a:extLst>
            </p:cNvPr>
            <p:cNvSpPr/>
            <p:nvPr/>
          </p:nvSpPr>
          <p:spPr bwMode="auto">
            <a:xfrm>
              <a:off x="8398581" y="4096392"/>
              <a:ext cx="117247" cy="168287"/>
            </a:xfrm>
            <a:prstGeom prst="ellipse">
              <a:avLst/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7" name="楕円 66">
              <a:extLst>
                <a:ext uri="{FF2B5EF4-FFF2-40B4-BE49-F238E27FC236}">
                  <a16:creationId xmlns:a16="http://schemas.microsoft.com/office/drawing/2014/main" id="{45B64A7B-526A-082E-47AC-7A22D0C8C968}"/>
                </a:ext>
              </a:extLst>
            </p:cNvPr>
            <p:cNvSpPr/>
            <p:nvPr/>
          </p:nvSpPr>
          <p:spPr bwMode="auto">
            <a:xfrm>
              <a:off x="7925506" y="4096392"/>
              <a:ext cx="117247" cy="168287"/>
            </a:xfrm>
            <a:prstGeom prst="ellipse">
              <a:avLst/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8" name="月 67">
              <a:extLst>
                <a:ext uri="{FF2B5EF4-FFF2-40B4-BE49-F238E27FC236}">
                  <a16:creationId xmlns:a16="http://schemas.microsoft.com/office/drawing/2014/main" id="{89B239AD-FF4A-6FAA-4585-9710B53D828A}"/>
                </a:ext>
              </a:extLst>
            </p:cNvPr>
            <p:cNvSpPr/>
            <p:nvPr/>
          </p:nvSpPr>
          <p:spPr bwMode="auto">
            <a:xfrm rot="17100000">
              <a:off x="8412469" y="3892529"/>
              <a:ext cx="45719" cy="230535"/>
            </a:xfrm>
            <a:prstGeom prst="moon">
              <a:avLst>
                <a:gd name="adj" fmla="val 55729"/>
              </a:avLst>
            </a:prstGeom>
            <a:solidFill>
              <a:schemeClr val="tx1"/>
            </a:solidFill>
            <a:ln w="9525" cap="rnd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9" name="月 68">
              <a:extLst>
                <a:ext uri="{FF2B5EF4-FFF2-40B4-BE49-F238E27FC236}">
                  <a16:creationId xmlns:a16="http://schemas.microsoft.com/office/drawing/2014/main" id="{2E4C624E-3850-8258-E4D7-FF9204BC57D6}"/>
                </a:ext>
              </a:extLst>
            </p:cNvPr>
            <p:cNvSpPr/>
            <p:nvPr/>
          </p:nvSpPr>
          <p:spPr bwMode="auto">
            <a:xfrm rot="15300000">
              <a:off x="7974319" y="3892530"/>
              <a:ext cx="45719" cy="230535"/>
            </a:xfrm>
            <a:prstGeom prst="moon">
              <a:avLst>
                <a:gd name="adj" fmla="val 55729"/>
              </a:avLst>
            </a:prstGeom>
            <a:solidFill>
              <a:schemeClr val="tx1"/>
            </a:solidFill>
            <a:ln w="9525" cap="rnd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103" name="テキスト ボックス 102">
            <a:extLst>
              <a:ext uri="{FF2B5EF4-FFF2-40B4-BE49-F238E27FC236}">
                <a16:creationId xmlns:a16="http://schemas.microsoft.com/office/drawing/2014/main" id="{B12007C7-70C6-0183-3813-737925AAE0A3}"/>
              </a:ext>
            </a:extLst>
          </p:cNvPr>
          <p:cNvSpPr txBox="1"/>
          <p:nvPr/>
        </p:nvSpPr>
        <p:spPr>
          <a:xfrm rot="1800000">
            <a:off x="5924021" y="3225064"/>
            <a:ext cx="283514" cy="48870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？</a:t>
            </a:r>
          </a:p>
        </p:txBody>
      </p:sp>
    </p:spTree>
    <p:extLst>
      <p:ext uri="{BB962C8B-B14F-4D97-AF65-F5344CB8AC3E}">
        <p14:creationId xmlns:p14="http://schemas.microsoft.com/office/powerpoint/2010/main" val="231459326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347</TotalTime>
  <Words>87</Words>
  <Application>Microsoft Office PowerPoint</Application>
  <PresentationFormat>A4 210 x 297 mm</PresentationFormat>
  <Paragraphs>13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コートのお間違いにご注意くださいの貼り紙</dc:title>
  <dc:subject>コートのお間違いにご注意くださいの貼り紙</dc:subject>
  <dc:creator>でじけろお</dc:creator>
  <cp:lastModifiedBy>Keroo</cp:lastModifiedBy>
  <cp:revision>1</cp:revision>
  <dcterms:created xsi:type="dcterms:W3CDTF">2014-12-04T06:28:23Z</dcterms:created>
  <dcterms:modified xsi:type="dcterms:W3CDTF">2026-01-10T09:04:39Z</dcterms:modified>
  <cp:version>1</cp:version>
</cp:coreProperties>
</file>

<file path=docProps/thumbnail.jpeg>
</file>